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7"/>
  </p:notesMasterIdLst>
  <p:sldIdLst>
    <p:sldId id="256" r:id="rId2"/>
    <p:sldId id="293" r:id="rId3"/>
    <p:sldId id="261" r:id="rId4"/>
    <p:sldId id="262" r:id="rId5"/>
    <p:sldId id="313" r:id="rId6"/>
    <p:sldId id="297" r:id="rId7"/>
    <p:sldId id="298" r:id="rId8"/>
    <p:sldId id="300" r:id="rId9"/>
    <p:sldId id="301" r:id="rId10"/>
    <p:sldId id="302" r:id="rId11"/>
    <p:sldId id="307" r:id="rId12"/>
    <p:sldId id="311" r:id="rId13"/>
    <p:sldId id="310" r:id="rId14"/>
    <p:sldId id="312" r:id="rId15"/>
    <p:sldId id="308" r:id="rId16"/>
    <p:sldId id="263" r:id="rId17"/>
    <p:sldId id="269" r:id="rId18"/>
    <p:sldId id="272" r:id="rId19"/>
    <p:sldId id="264" r:id="rId20"/>
    <p:sldId id="279" r:id="rId21"/>
    <p:sldId id="277" r:id="rId22"/>
    <p:sldId id="292" r:id="rId23"/>
    <p:sldId id="281" r:id="rId24"/>
    <p:sldId id="286" r:id="rId25"/>
    <p:sldId id="294" r:id="rId26"/>
    <p:sldId id="280" r:id="rId27"/>
    <p:sldId id="278" r:id="rId28"/>
    <p:sldId id="287" r:id="rId29"/>
    <p:sldId id="290" r:id="rId30"/>
    <p:sldId id="285" r:id="rId31"/>
    <p:sldId id="265" r:id="rId32"/>
    <p:sldId id="295" r:id="rId33"/>
    <p:sldId id="267" r:id="rId34"/>
    <p:sldId id="266" r:id="rId35"/>
    <p:sldId id="268" r:id="rId36"/>
    <p:sldId id="271" r:id="rId37"/>
    <p:sldId id="276" r:id="rId38"/>
    <p:sldId id="275" r:id="rId39"/>
    <p:sldId id="296" r:id="rId40"/>
    <p:sldId id="282" r:id="rId41"/>
    <p:sldId id="289" r:id="rId42"/>
    <p:sldId id="283" r:id="rId43"/>
    <p:sldId id="309" r:id="rId44"/>
    <p:sldId id="291" r:id="rId45"/>
    <p:sldId id="27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9DC"/>
    <a:srgbClr val="A50021"/>
    <a:srgbClr val="1CDAE8"/>
    <a:srgbClr val="FFE1F0"/>
    <a:srgbClr val="DAE9F6"/>
    <a:srgbClr val="B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AFBEBF-EF6A-4AEF-8101-56494EDBB4FF}" v="7342" dt="2023-03-15T08:58:20.7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510" autoAdjust="0"/>
  </p:normalViewPr>
  <p:slideViewPr>
    <p:cSldViewPr snapToGrid="0">
      <p:cViewPr varScale="1">
        <p:scale>
          <a:sx n="78" d="100"/>
          <a:sy n="78" d="100"/>
        </p:scale>
        <p:origin x="83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3F5F8E50-D4EC-4BE8-826B-D1A663F7B610}"/>
    <pc:docChg chg="modSld">
      <pc:chgData name="" userId="" providerId="" clId="Web-{3F5F8E50-D4EC-4BE8-826B-D1A663F7B610}" dt="2023-03-03T06:28:06.264" v="2" actId="20577"/>
      <pc:docMkLst>
        <pc:docMk/>
      </pc:docMkLst>
      <pc:sldChg chg="modSp">
        <pc:chgData name="" userId="" providerId="" clId="Web-{3F5F8E50-D4EC-4BE8-826B-D1A663F7B610}" dt="2023-03-03T06:28:06.264" v="2" actId="20577"/>
        <pc:sldMkLst>
          <pc:docMk/>
          <pc:sldMk cId="2352044123" sldId="261"/>
        </pc:sldMkLst>
        <pc:spChg chg="mod">
          <ac:chgData name="" userId="" providerId="" clId="Web-{3F5F8E50-D4EC-4BE8-826B-D1A663F7B610}" dt="2023-03-03T06:28:06.264" v="2" actId="20577"/>
          <ac:spMkLst>
            <pc:docMk/>
            <pc:sldMk cId="2352044123" sldId="261"/>
            <ac:spMk id="11" creationId="{5D40C69C-3CC7-470E-6937-4EE10A29BF32}"/>
          </ac:spMkLst>
        </pc:spChg>
      </pc:sldChg>
    </pc:docChg>
  </pc:docChgLst>
  <pc:docChgLst>
    <pc:chgData name="Usuario invitado" providerId="Windows Live" clId="Web-{32FDC28B-2B7D-4861-B9AF-CB96F3BAAEB8}"/>
    <pc:docChg chg="addSld modSld">
      <pc:chgData name="Usuario invitado" userId="" providerId="Windows Live" clId="Web-{32FDC28B-2B7D-4861-B9AF-CB96F3BAAEB8}" dt="2023-03-10T04:35:20.919" v="585" actId="1076"/>
      <pc:docMkLst>
        <pc:docMk/>
      </pc:docMkLst>
      <pc:sldChg chg="addSp delSp modSp">
        <pc:chgData name="Usuario invitado" userId="" providerId="Windows Live" clId="Web-{32FDC28B-2B7D-4861-B9AF-CB96F3BAAEB8}" dt="2023-03-10T01:03:43.107" v="23"/>
        <pc:sldMkLst>
          <pc:docMk/>
          <pc:sldMk cId="2379159611" sldId="283"/>
        </pc:sldMkLst>
        <pc:spChg chg="add mod">
          <ac:chgData name="Usuario invitado" userId="" providerId="Windows Live" clId="Web-{32FDC28B-2B7D-4861-B9AF-CB96F3BAAEB8}" dt="2023-03-10T01:03:08.419" v="12" actId="20577"/>
          <ac:spMkLst>
            <pc:docMk/>
            <pc:sldMk cId="2379159611" sldId="283"/>
            <ac:spMk id="7" creationId="{E166029D-BA3C-56D9-B2A7-4414405A1DAA}"/>
          </ac:spMkLst>
        </pc:spChg>
        <pc:spChg chg="add mod">
          <ac:chgData name="Usuario invitado" userId="" providerId="Windows Live" clId="Web-{32FDC28B-2B7D-4861-B9AF-CB96F3BAAEB8}" dt="2023-03-10T01:03:26.810" v="20" actId="1076"/>
          <ac:spMkLst>
            <pc:docMk/>
            <pc:sldMk cId="2379159611" sldId="283"/>
            <ac:spMk id="9" creationId="{3E0C4770-2855-1DB1-0593-06BC9A5882D9}"/>
          </ac:spMkLst>
        </pc:spChg>
        <pc:spChg chg="add del">
          <ac:chgData name="Usuario invitado" userId="" providerId="Windows Live" clId="Web-{32FDC28B-2B7D-4861-B9AF-CB96F3BAAEB8}" dt="2023-03-10T01:03:43.107" v="23"/>
          <ac:spMkLst>
            <pc:docMk/>
            <pc:sldMk cId="2379159611" sldId="283"/>
            <ac:spMk id="11" creationId="{72AF4ECD-9F11-7F8B-5139-90896EBFC69B}"/>
          </ac:spMkLst>
        </pc:spChg>
        <pc:spChg chg="mod">
          <ac:chgData name="Usuario invitado" userId="" providerId="Windows Live" clId="Web-{32FDC28B-2B7D-4861-B9AF-CB96F3BAAEB8}" dt="2023-03-10T01:02:35.512" v="0" actId="1076"/>
          <ac:spMkLst>
            <pc:docMk/>
            <pc:sldMk cId="2379159611" sldId="283"/>
            <ac:spMk id="35" creationId="{A0B6772C-95DC-D0EC-29A1-76A5194118B2}"/>
          </ac:spMkLst>
        </pc:spChg>
      </pc:sldChg>
      <pc:sldChg chg="modSp">
        <pc:chgData name="Usuario invitado" userId="" providerId="Windows Live" clId="Web-{32FDC28B-2B7D-4861-B9AF-CB96F3BAAEB8}" dt="2023-03-10T04:35:20.919" v="585" actId="1076"/>
        <pc:sldMkLst>
          <pc:docMk/>
          <pc:sldMk cId="1787281053" sldId="293"/>
        </pc:sldMkLst>
        <pc:spChg chg="mod">
          <ac:chgData name="Usuario invitado" userId="" providerId="Windows Live" clId="Web-{32FDC28B-2B7D-4861-B9AF-CB96F3BAAEB8}" dt="2023-03-10T04:35:20.919" v="585" actId="1076"/>
          <ac:spMkLst>
            <pc:docMk/>
            <pc:sldMk cId="1787281053" sldId="293"/>
            <ac:spMk id="3" creationId="{B3D20091-00E9-91F2-E327-9F2C12BD77A5}"/>
          </ac:spMkLst>
        </pc:spChg>
      </pc:sldChg>
      <pc:sldChg chg="addSp modSp add replId">
        <pc:chgData name="Usuario invitado" userId="" providerId="Windows Live" clId="Web-{32FDC28B-2B7D-4861-B9AF-CB96F3BAAEB8}" dt="2023-03-10T01:04:05.217" v="29"/>
        <pc:sldMkLst>
          <pc:docMk/>
          <pc:sldMk cId="3598162009" sldId="299"/>
        </pc:sldMkLst>
        <pc:spChg chg="mod">
          <ac:chgData name="Usuario invitado" userId="" providerId="Windows Live" clId="Web-{32FDC28B-2B7D-4861-B9AF-CB96F3BAAEB8}" dt="2023-03-10T01:04:05.217" v="29"/>
          <ac:spMkLst>
            <pc:docMk/>
            <pc:sldMk cId="3598162009" sldId="299"/>
            <ac:spMk id="9" creationId="{3E0C4770-2855-1DB1-0593-06BC9A5882D9}"/>
          </ac:spMkLst>
        </pc:spChg>
        <pc:spChg chg="add mod">
          <ac:chgData name="Usuario invitado" userId="" providerId="Windows Live" clId="Web-{32FDC28B-2B7D-4861-B9AF-CB96F3BAAEB8}" dt="2023-03-10T01:03:55.826" v="27" actId="1076"/>
          <ac:spMkLst>
            <pc:docMk/>
            <pc:sldMk cId="3598162009" sldId="299"/>
            <ac:spMk id="21" creationId="{669FB971-D187-2116-94EC-E88437700824}"/>
          </ac:spMkLst>
        </pc:spChg>
      </pc:sldChg>
      <pc:sldChg chg="addSp modSp">
        <pc:chgData name="Usuario invitado" userId="" providerId="Windows Live" clId="Web-{32FDC28B-2B7D-4861-B9AF-CB96F3BAAEB8}" dt="2023-03-10T01:38:56.460" v="100" actId="1076"/>
        <pc:sldMkLst>
          <pc:docMk/>
          <pc:sldMk cId="1207747564" sldId="301"/>
        </pc:sldMkLst>
        <pc:spChg chg="add mod">
          <ac:chgData name="Usuario invitado" userId="" providerId="Windows Live" clId="Web-{32FDC28B-2B7D-4861-B9AF-CB96F3BAAEB8}" dt="2023-03-10T01:38:56.460" v="100" actId="1076"/>
          <ac:spMkLst>
            <pc:docMk/>
            <pc:sldMk cId="1207747564" sldId="301"/>
            <ac:spMk id="10" creationId="{9692F989-8C75-0B6C-E2DD-81169C57C737}"/>
          </ac:spMkLst>
        </pc:spChg>
        <pc:spChg chg="add mod">
          <ac:chgData name="Usuario invitado" userId="" providerId="Windows Live" clId="Web-{32FDC28B-2B7D-4861-B9AF-CB96F3BAAEB8}" dt="2023-03-10T01:38:53.194" v="98" actId="14100"/>
          <ac:spMkLst>
            <pc:docMk/>
            <pc:sldMk cId="1207747564" sldId="301"/>
            <ac:spMk id="12" creationId="{BB123E81-D852-828B-BEC4-CB2FB8938A46}"/>
          </ac:spMkLst>
        </pc:spChg>
        <pc:spChg chg="mod">
          <ac:chgData name="Usuario invitado" userId="" providerId="Windows Live" clId="Web-{32FDC28B-2B7D-4861-B9AF-CB96F3BAAEB8}" dt="2023-03-10T01:21:19.542" v="31" actId="20577"/>
          <ac:spMkLst>
            <pc:docMk/>
            <pc:sldMk cId="1207747564" sldId="301"/>
            <ac:spMk id="13" creationId="{86ABA669-8DE1-8E3C-4DE4-C7CBCBF1BCE9}"/>
          </ac:spMkLst>
        </pc:spChg>
        <pc:spChg chg="mod">
          <ac:chgData name="Usuario invitado" userId="" providerId="Windows Live" clId="Web-{32FDC28B-2B7D-4861-B9AF-CB96F3BAAEB8}" dt="2023-03-10T01:38:45.382" v="94" actId="1076"/>
          <ac:spMkLst>
            <pc:docMk/>
            <pc:sldMk cId="1207747564" sldId="301"/>
            <ac:spMk id="20" creationId="{8F3B3765-B4B9-5BFF-B777-AA4BB8EFA9E0}"/>
          </ac:spMkLst>
        </pc:spChg>
      </pc:sldChg>
      <pc:sldChg chg="modSp">
        <pc:chgData name="Usuario invitado" userId="" providerId="Windows Live" clId="Web-{32FDC28B-2B7D-4861-B9AF-CB96F3BAAEB8}" dt="2023-03-10T01:54:49.345" v="489"/>
        <pc:sldMkLst>
          <pc:docMk/>
          <pc:sldMk cId="4275505953" sldId="303"/>
        </pc:sldMkLst>
        <pc:spChg chg="mod">
          <ac:chgData name="Usuario invitado" userId="" providerId="Windows Live" clId="Web-{32FDC28B-2B7D-4861-B9AF-CB96F3BAAEB8}" dt="2023-03-10T01:47:59.396" v="115" actId="20577"/>
          <ac:spMkLst>
            <pc:docMk/>
            <pc:sldMk cId="4275505953" sldId="303"/>
            <ac:spMk id="1040" creationId="{127F9BBF-0093-D27C-47A7-3B8924217B90}"/>
          </ac:spMkLst>
        </pc:spChg>
        <pc:graphicFrameChg chg="mod modGraphic">
          <ac:chgData name="Usuario invitado" userId="" providerId="Windows Live" clId="Web-{32FDC28B-2B7D-4861-B9AF-CB96F3BAAEB8}" dt="2023-03-10T01:54:49.345" v="489"/>
          <ac:graphicFrameMkLst>
            <pc:docMk/>
            <pc:sldMk cId="4275505953" sldId="303"/>
            <ac:graphicFrameMk id="9" creationId="{85DBE0EF-CAE6-D307-36CF-64B2516BC90A}"/>
          </ac:graphicFrameMkLst>
        </pc:graphicFrameChg>
      </pc:sldChg>
      <pc:sldChg chg="modSp">
        <pc:chgData name="Usuario invitado" userId="" providerId="Windows Live" clId="Web-{32FDC28B-2B7D-4861-B9AF-CB96F3BAAEB8}" dt="2023-03-10T01:56:05.800" v="583"/>
        <pc:sldMkLst>
          <pc:docMk/>
          <pc:sldMk cId="1363907950" sldId="306"/>
        </pc:sldMkLst>
        <pc:graphicFrameChg chg="mod modGraphic">
          <ac:chgData name="Usuario invitado" userId="" providerId="Windows Live" clId="Web-{32FDC28B-2B7D-4861-B9AF-CB96F3BAAEB8}" dt="2023-03-10T01:56:05.800" v="583"/>
          <ac:graphicFrameMkLst>
            <pc:docMk/>
            <pc:sldMk cId="1363907950" sldId="306"/>
            <ac:graphicFrameMk id="9" creationId="{85DBE0EF-CAE6-D307-36CF-64B2516BC90A}"/>
          </ac:graphicFrameMkLst>
        </pc:graphicFrameChg>
      </pc:sldChg>
      <pc:sldChg chg="add replId">
        <pc:chgData name="Usuario invitado" userId="" providerId="Windows Live" clId="Web-{32FDC28B-2B7D-4861-B9AF-CB96F3BAAEB8}" dt="2023-03-10T01:56:40.629" v="584"/>
        <pc:sldMkLst>
          <pc:docMk/>
          <pc:sldMk cId="3477816069" sldId="308"/>
        </pc:sldMkLst>
      </pc:sldChg>
    </pc:docChg>
  </pc:docChgLst>
  <pc:docChgLst>
    <pc:chgData name="Usuario invitado" providerId="Windows Live" clId="Web-{297A4527-8423-4884-9C42-20CDAAB2ECD6}"/>
    <pc:docChg chg="modSld">
      <pc:chgData name="Usuario invitado" userId="" providerId="Windows Live" clId="Web-{297A4527-8423-4884-9C42-20CDAAB2ECD6}" dt="2023-03-04T13:37:12.593" v="10" actId="20577"/>
      <pc:docMkLst>
        <pc:docMk/>
      </pc:docMkLst>
      <pc:sldChg chg="modSp">
        <pc:chgData name="Usuario invitado" userId="" providerId="Windows Live" clId="Web-{297A4527-8423-4884-9C42-20CDAAB2ECD6}" dt="2023-03-04T13:37:12.593" v="10" actId="20577"/>
        <pc:sldMkLst>
          <pc:docMk/>
          <pc:sldMk cId="925046100" sldId="256"/>
        </pc:sldMkLst>
        <pc:spChg chg="mod">
          <ac:chgData name="Usuario invitado" userId="" providerId="Windows Live" clId="Web-{297A4527-8423-4884-9C42-20CDAAB2ECD6}" dt="2023-03-04T13:37:12.593" v="10" actId="20577"/>
          <ac:spMkLst>
            <pc:docMk/>
            <pc:sldMk cId="925046100" sldId="256"/>
            <ac:spMk id="18" creationId="{D67CB779-EFE9-9BDF-4A02-0C1040EE64E1}"/>
          </ac:spMkLst>
        </pc:spChg>
      </pc:sldChg>
    </pc:docChg>
  </pc:docChgLst>
  <pc:docChgLst>
    <pc:chgData name="Roxana Sairoldy Rincon Gonzalez" userId="2760d76d344de677" providerId="LiveId" clId="{50AFBEBF-EF6A-4AEF-8101-56494EDBB4FF}"/>
    <pc:docChg chg="undo redo custSel addSld delSld modSld sldOrd">
      <pc:chgData name="Roxana Sairoldy Rincon Gonzalez" userId="2760d76d344de677" providerId="LiveId" clId="{50AFBEBF-EF6A-4AEF-8101-56494EDBB4FF}" dt="2023-03-15T09:01:12.203" v="16592" actId="1036"/>
      <pc:docMkLst>
        <pc:docMk/>
      </pc:docMkLst>
      <pc:sldChg chg="addSp delSp modSp mod">
        <pc:chgData name="Roxana Sairoldy Rincon Gonzalez" userId="2760d76d344de677" providerId="LiveId" clId="{50AFBEBF-EF6A-4AEF-8101-56494EDBB4FF}" dt="2023-03-15T06:30:49.415" v="16162" actId="207"/>
        <pc:sldMkLst>
          <pc:docMk/>
          <pc:sldMk cId="925046100" sldId="256"/>
        </pc:sldMkLst>
        <pc:spChg chg="add mod">
          <ac:chgData name="Roxana Sairoldy Rincon Gonzalez" userId="2760d76d344de677" providerId="LiveId" clId="{50AFBEBF-EF6A-4AEF-8101-56494EDBB4FF}" dt="2023-03-15T06:23:50.994" v="16154" actId="207"/>
          <ac:spMkLst>
            <pc:docMk/>
            <pc:sldMk cId="925046100" sldId="256"/>
            <ac:spMk id="4" creationId="{1FDF8A9F-4AD7-5B28-583E-D2BC656E3DEB}"/>
          </ac:spMkLst>
        </pc:spChg>
        <pc:spChg chg="mod">
          <ac:chgData name="Roxana Sairoldy Rincon Gonzalez" userId="2760d76d344de677" providerId="LiveId" clId="{50AFBEBF-EF6A-4AEF-8101-56494EDBB4FF}" dt="2023-03-07T03:22:40.388" v="9292" actId="115"/>
          <ac:spMkLst>
            <pc:docMk/>
            <pc:sldMk cId="925046100" sldId="256"/>
            <ac:spMk id="6" creationId="{80DC2352-C7F5-9EE5-3A57-4AA0AEFF77CF}"/>
          </ac:spMkLst>
        </pc:spChg>
        <pc:spChg chg="del">
          <ac:chgData name="Roxana Sairoldy Rincon Gonzalez" userId="2760d76d344de677" providerId="LiveId" clId="{50AFBEBF-EF6A-4AEF-8101-56494EDBB4FF}" dt="2023-03-05T00:50:39.400" v="3873" actId="478"/>
          <ac:spMkLst>
            <pc:docMk/>
            <pc:sldMk cId="925046100" sldId="256"/>
            <ac:spMk id="12" creationId="{8F3EC34A-D1BA-5FA5-7618-C68264BB23FB}"/>
          </ac:spMkLst>
        </pc:spChg>
        <pc:spChg chg="mod">
          <ac:chgData name="Roxana Sairoldy Rincon Gonzalez" userId="2760d76d344de677" providerId="LiveId" clId="{50AFBEBF-EF6A-4AEF-8101-56494EDBB4FF}" dt="2023-03-15T03:01:58.365" v="13919" actId="20577"/>
          <ac:spMkLst>
            <pc:docMk/>
            <pc:sldMk cId="925046100" sldId="256"/>
            <ac:spMk id="24" creationId="{718838C8-755E-F18E-5297-DABC2640527E}"/>
          </ac:spMkLst>
        </pc:spChg>
        <pc:spChg chg="mod">
          <ac:chgData name="Roxana Sairoldy Rincon Gonzalez" userId="2760d76d344de677" providerId="LiveId" clId="{50AFBEBF-EF6A-4AEF-8101-56494EDBB4FF}" dt="2023-03-05T01:28:35.262" v="4165" actId="14100"/>
          <ac:spMkLst>
            <pc:docMk/>
            <pc:sldMk cId="925046100" sldId="256"/>
            <ac:spMk id="25" creationId="{FE099705-48A3-7788-D48A-4BD377A5C51F}"/>
          </ac:spMkLst>
        </pc:spChg>
        <pc:spChg chg="add del mod">
          <ac:chgData name="Roxana Sairoldy Rincon Gonzalez" userId="2760d76d344de677" providerId="LiveId" clId="{50AFBEBF-EF6A-4AEF-8101-56494EDBB4FF}" dt="2023-03-09T03:47:27.999" v="10468" actId="478"/>
          <ac:spMkLst>
            <pc:docMk/>
            <pc:sldMk cId="925046100" sldId="256"/>
            <ac:spMk id="26" creationId="{D1C02632-2735-600B-B415-45F823216EFC}"/>
          </ac:spMkLst>
        </pc:spChg>
        <pc:spChg chg="add del mod">
          <ac:chgData name="Roxana Sairoldy Rincon Gonzalez" userId="2760d76d344de677" providerId="LiveId" clId="{50AFBEBF-EF6A-4AEF-8101-56494EDBB4FF}" dt="2023-03-09T03:47:27.999" v="10468" actId="478"/>
          <ac:spMkLst>
            <pc:docMk/>
            <pc:sldMk cId="925046100" sldId="256"/>
            <ac:spMk id="28" creationId="{53D4FAAD-2BD7-0796-0FE8-753BDF5201B8}"/>
          </ac:spMkLst>
        </pc:spChg>
        <pc:spChg chg="add del mod">
          <ac:chgData name="Roxana Sairoldy Rincon Gonzalez" userId="2760d76d344de677" providerId="LiveId" clId="{50AFBEBF-EF6A-4AEF-8101-56494EDBB4FF}" dt="2023-03-07T03:05:48.064" v="9198"/>
          <ac:spMkLst>
            <pc:docMk/>
            <pc:sldMk cId="925046100" sldId="256"/>
            <ac:spMk id="30" creationId="{BE5D9172-0AC5-D57C-3031-254E2ACFCDBB}"/>
          </ac:spMkLst>
        </pc:spChg>
        <pc:spChg chg="add del mod">
          <ac:chgData name="Roxana Sairoldy Rincon Gonzalez" userId="2760d76d344de677" providerId="LiveId" clId="{50AFBEBF-EF6A-4AEF-8101-56494EDBB4FF}" dt="2023-03-07T03:05:48.064" v="9198"/>
          <ac:spMkLst>
            <pc:docMk/>
            <pc:sldMk cId="925046100" sldId="256"/>
            <ac:spMk id="32" creationId="{53642F72-568E-3650-3C82-A96088D446F2}"/>
          </ac:spMkLst>
        </pc:spChg>
        <pc:spChg chg="add del mod">
          <ac:chgData name="Roxana Sairoldy Rincon Gonzalez" userId="2760d76d344de677" providerId="LiveId" clId="{50AFBEBF-EF6A-4AEF-8101-56494EDBB4FF}" dt="2023-03-07T03:05:48.064" v="9198"/>
          <ac:spMkLst>
            <pc:docMk/>
            <pc:sldMk cId="925046100" sldId="256"/>
            <ac:spMk id="33" creationId="{E2C4A7D1-989A-C3E7-96DB-F759CE6E9D80}"/>
          </ac:spMkLst>
        </pc:spChg>
        <pc:spChg chg="add del mod">
          <ac:chgData name="Roxana Sairoldy Rincon Gonzalez" userId="2760d76d344de677" providerId="LiveId" clId="{50AFBEBF-EF6A-4AEF-8101-56494EDBB4FF}" dt="2023-03-07T03:05:48.064" v="9198"/>
          <ac:spMkLst>
            <pc:docMk/>
            <pc:sldMk cId="925046100" sldId="256"/>
            <ac:spMk id="34" creationId="{B4B85DA8-023C-1B05-7D49-E9F216DD3A37}"/>
          </ac:spMkLst>
        </pc:spChg>
        <pc:spChg chg="add del mod">
          <ac:chgData name="Roxana Sairoldy Rincon Gonzalez" userId="2760d76d344de677" providerId="LiveId" clId="{50AFBEBF-EF6A-4AEF-8101-56494EDBB4FF}" dt="2023-03-07T03:05:48.064" v="9198"/>
          <ac:spMkLst>
            <pc:docMk/>
            <pc:sldMk cId="925046100" sldId="256"/>
            <ac:spMk id="35" creationId="{AF309475-7A79-FD83-0DBB-BD428BCA4748}"/>
          </ac:spMkLst>
        </pc:spChg>
        <pc:spChg chg="add del mod">
          <ac:chgData name="Roxana Sairoldy Rincon Gonzalez" userId="2760d76d344de677" providerId="LiveId" clId="{50AFBEBF-EF6A-4AEF-8101-56494EDBB4FF}" dt="2023-03-07T03:05:48.064" v="9198"/>
          <ac:spMkLst>
            <pc:docMk/>
            <pc:sldMk cId="925046100" sldId="256"/>
            <ac:spMk id="36" creationId="{8EF3411A-207E-516A-296D-9B345640A7D1}"/>
          </ac:spMkLst>
        </pc:spChg>
        <pc:spChg chg="add del">
          <ac:chgData name="Roxana Sairoldy Rincon Gonzalez" userId="2760d76d344de677" providerId="LiveId" clId="{50AFBEBF-EF6A-4AEF-8101-56494EDBB4FF}" dt="2023-03-07T03:42:02.575" v="9522"/>
          <ac:spMkLst>
            <pc:docMk/>
            <pc:sldMk cId="925046100" sldId="256"/>
            <ac:spMk id="38" creationId="{462BDBE3-E9D0-48A1-DCB6-8064209FE088}"/>
          </ac:spMkLst>
        </pc:spChg>
        <pc:spChg chg="add mod">
          <ac:chgData name="Roxana Sairoldy Rincon Gonzalez" userId="2760d76d344de677" providerId="LiveId" clId="{50AFBEBF-EF6A-4AEF-8101-56494EDBB4FF}" dt="2023-03-15T06:30:49.415" v="16162" actId="207"/>
          <ac:spMkLst>
            <pc:docMk/>
            <pc:sldMk cId="925046100" sldId="256"/>
            <ac:spMk id="43" creationId="{2476510C-0E7F-7F52-2636-441AB6071F39}"/>
          </ac:spMkLst>
        </pc:spChg>
        <pc:spChg chg="add mod">
          <ac:chgData name="Roxana Sairoldy Rincon Gonzalez" userId="2760d76d344de677" providerId="LiveId" clId="{50AFBEBF-EF6A-4AEF-8101-56494EDBB4FF}" dt="2023-03-09T03:47:28.343" v="10469"/>
          <ac:spMkLst>
            <pc:docMk/>
            <pc:sldMk cId="925046100" sldId="256"/>
            <ac:spMk id="45" creationId="{B6DEE757-A27B-7699-5C7D-0B0183C9D506}"/>
          </ac:spMkLst>
        </pc:spChg>
        <pc:spChg chg="add mod">
          <ac:chgData name="Roxana Sairoldy Rincon Gonzalez" userId="2760d76d344de677" providerId="LiveId" clId="{50AFBEBF-EF6A-4AEF-8101-56494EDBB4FF}" dt="2023-03-09T04:43:32.127" v="10520" actId="164"/>
          <ac:spMkLst>
            <pc:docMk/>
            <pc:sldMk cId="925046100" sldId="256"/>
            <ac:spMk id="47" creationId="{A97B51EA-6ECD-8134-5D5D-F25999FB675E}"/>
          </ac:spMkLst>
        </pc:spChg>
        <pc:spChg chg="add mod">
          <ac:chgData name="Roxana Sairoldy Rincon Gonzalez" userId="2760d76d344de677" providerId="LiveId" clId="{50AFBEBF-EF6A-4AEF-8101-56494EDBB4FF}" dt="2023-03-09T03:50:43.907" v="10500" actId="1076"/>
          <ac:spMkLst>
            <pc:docMk/>
            <pc:sldMk cId="925046100" sldId="256"/>
            <ac:spMk id="48" creationId="{584B819F-D54F-3A3B-86A0-BD8598F68001}"/>
          </ac:spMkLst>
        </pc:spChg>
        <pc:grpChg chg="add mod">
          <ac:chgData name="Roxana Sairoldy Rincon Gonzalez" userId="2760d76d344de677" providerId="LiveId" clId="{50AFBEBF-EF6A-4AEF-8101-56494EDBB4FF}" dt="2023-03-09T04:45:14.037" v="10584" actId="1076"/>
          <ac:grpSpMkLst>
            <pc:docMk/>
            <pc:sldMk cId="925046100" sldId="256"/>
            <ac:grpSpMk id="2" creationId="{84AD0B61-5DAC-A5B2-2DFF-477631C7DCDE}"/>
          </ac:grpSpMkLst>
        </pc:grpChg>
        <pc:grpChg chg="add mod">
          <ac:chgData name="Roxana Sairoldy Rincon Gonzalez" userId="2760d76d344de677" providerId="LiveId" clId="{50AFBEBF-EF6A-4AEF-8101-56494EDBB4FF}" dt="2023-03-09T04:45:03.227" v="10583" actId="1038"/>
          <ac:grpSpMkLst>
            <pc:docMk/>
            <pc:sldMk cId="925046100" sldId="256"/>
            <ac:grpSpMk id="3" creationId="{CD8A85BE-AE25-5711-F1FE-0636E383E5DF}"/>
          </ac:grpSpMkLst>
        </pc:grpChg>
        <pc:picChg chg="del">
          <ac:chgData name="Roxana Sairoldy Rincon Gonzalez" userId="2760d76d344de677" providerId="LiveId" clId="{50AFBEBF-EF6A-4AEF-8101-56494EDBB4FF}" dt="2023-03-05T00:50:39.400" v="3873" actId="478"/>
          <ac:picMkLst>
            <pc:docMk/>
            <pc:sldMk cId="925046100" sldId="256"/>
            <ac:picMk id="14" creationId="{330A911B-D8A9-6B57-66CD-627748503DED}"/>
          </ac:picMkLst>
        </pc:picChg>
        <pc:picChg chg="mod">
          <ac:chgData name="Roxana Sairoldy Rincon Gonzalez" userId="2760d76d344de677" providerId="LiveId" clId="{50AFBEBF-EF6A-4AEF-8101-56494EDBB4FF}" dt="2023-03-05T01:28:49.561" v="4167" actId="14100"/>
          <ac:picMkLst>
            <pc:docMk/>
            <pc:sldMk cId="925046100" sldId="256"/>
            <ac:picMk id="16" creationId="{09DDBEC3-1627-4B6B-0579-51FDAB3C9BEF}"/>
          </ac:picMkLst>
        </pc:picChg>
        <pc:picChg chg="mod">
          <ac:chgData name="Roxana Sairoldy Rincon Gonzalez" userId="2760d76d344de677" providerId="LiveId" clId="{50AFBEBF-EF6A-4AEF-8101-56494EDBB4FF}" dt="2023-03-09T04:43:59.457" v="10521" actId="1076"/>
          <ac:picMkLst>
            <pc:docMk/>
            <pc:sldMk cId="925046100" sldId="256"/>
            <ac:picMk id="23" creationId="{8731F65C-7CC7-F0E1-BFA0-6DC08FE5B8FC}"/>
          </ac:picMkLst>
        </pc:picChg>
        <pc:picChg chg="add del mod">
          <ac:chgData name="Roxana Sairoldy Rincon Gonzalez" userId="2760d76d344de677" providerId="LiveId" clId="{50AFBEBF-EF6A-4AEF-8101-56494EDBB4FF}" dt="2023-03-09T03:47:27.999" v="10468" actId="478"/>
          <ac:picMkLst>
            <pc:docMk/>
            <pc:sldMk cId="925046100" sldId="256"/>
            <ac:picMk id="27" creationId="{C7BAC6A3-C924-B309-AC0E-440DBE436B5C}"/>
          </ac:picMkLst>
        </pc:picChg>
        <pc:picChg chg="add del mod">
          <ac:chgData name="Roxana Sairoldy Rincon Gonzalez" userId="2760d76d344de677" providerId="LiveId" clId="{50AFBEBF-EF6A-4AEF-8101-56494EDBB4FF}" dt="2023-03-09T03:47:27.999" v="10468" actId="478"/>
          <ac:picMkLst>
            <pc:docMk/>
            <pc:sldMk cId="925046100" sldId="256"/>
            <ac:picMk id="29" creationId="{9AC48D1C-C140-AF4A-DFD1-A994D6136D32}"/>
          </ac:picMkLst>
        </pc:picChg>
        <pc:picChg chg="add del mod">
          <ac:chgData name="Roxana Sairoldy Rincon Gonzalez" userId="2760d76d344de677" providerId="LiveId" clId="{50AFBEBF-EF6A-4AEF-8101-56494EDBB4FF}" dt="2023-03-07T03:05:48.064" v="9198"/>
          <ac:picMkLst>
            <pc:docMk/>
            <pc:sldMk cId="925046100" sldId="256"/>
            <ac:picMk id="31" creationId="{1F91DE73-75B8-1CFC-697E-82ABE9F06933}"/>
          </ac:picMkLst>
        </pc:picChg>
        <pc:picChg chg="add del mod">
          <ac:chgData name="Roxana Sairoldy Rincon Gonzalez" userId="2760d76d344de677" providerId="LiveId" clId="{50AFBEBF-EF6A-4AEF-8101-56494EDBB4FF}" dt="2023-03-07T03:05:48.064" v="9198"/>
          <ac:picMkLst>
            <pc:docMk/>
            <pc:sldMk cId="925046100" sldId="256"/>
            <ac:picMk id="37" creationId="{4FEFA09B-0AA1-1B3E-BA76-DDB4FB42422C}"/>
          </ac:picMkLst>
        </pc:picChg>
        <pc:picChg chg="add del mod">
          <ac:chgData name="Roxana Sairoldy Rincon Gonzalez" userId="2760d76d344de677" providerId="LiveId" clId="{50AFBEBF-EF6A-4AEF-8101-56494EDBB4FF}" dt="2023-03-07T03:42:39.215" v="9532" actId="478"/>
          <ac:picMkLst>
            <pc:docMk/>
            <pc:sldMk cId="925046100" sldId="256"/>
            <ac:picMk id="39" creationId="{55F63398-3615-A2C5-B06F-1A98A90C78EB}"/>
          </ac:picMkLst>
        </pc:picChg>
        <pc:picChg chg="add del mod">
          <ac:chgData name="Roxana Sairoldy Rincon Gonzalez" userId="2760d76d344de677" providerId="LiveId" clId="{50AFBEBF-EF6A-4AEF-8101-56494EDBB4FF}" dt="2023-03-07T03:45:15.014" v="9559" actId="478"/>
          <ac:picMkLst>
            <pc:docMk/>
            <pc:sldMk cId="925046100" sldId="256"/>
            <ac:picMk id="40" creationId="{660AD5BE-9925-DA71-4589-6D37B223F8D5}"/>
          </ac:picMkLst>
        </pc:picChg>
        <pc:picChg chg="add mod">
          <ac:chgData name="Roxana Sairoldy Rincon Gonzalez" userId="2760d76d344de677" providerId="LiveId" clId="{50AFBEBF-EF6A-4AEF-8101-56494EDBB4FF}" dt="2023-03-09T03:50:48.863" v="10501" actId="1076"/>
          <ac:picMkLst>
            <pc:docMk/>
            <pc:sldMk cId="925046100" sldId="256"/>
            <ac:picMk id="41" creationId="{AEA62E10-95A3-BB8D-429C-9D32442B03AA}"/>
          </ac:picMkLst>
        </pc:picChg>
        <pc:picChg chg="add del mod">
          <ac:chgData name="Roxana Sairoldy Rincon Gonzalez" userId="2760d76d344de677" providerId="LiveId" clId="{50AFBEBF-EF6A-4AEF-8101-56494EDBB4FF}" dt="2023-03-09T03:43:27.419" v="10452" actId="478"/>
          <ac:picMkLst>
            <pc:docMk/>
            <pc:sldMk cId="925046100" sldId="256"/>
            <ac:picMk id="42" creationId="{CFCC27AA-DD1F-D86F-C195-7AB0DC17E7A8}"/>
          </ac:picMkLst>
        </pc:picChg>
        <pc:picChg chg="add mod">
          <ac:chgData name="Roxana Sairoldy Rincon Gonzalez" userId="2760d76d344de677" providerId="LiveId" clId="{50AFBEBF-EF6A-4AEF-8101-56494EDBB4FF}" dt="2023-03-09T04:44:16.347" v="10522" actId="164"/>
          <ac:picMkLst>
            <pc:docMk/>
            <pc:sldMk cId="925046100" sldId="256"/>
            <ac:picMk id="44" creationId="{1AA9F9F7-C539-5DA9-0C9E-95049E0D7EB1}"/>
          </ac:picMkLst>
        </pc:picChg>
        <pc:picChg chg="add mod">
          <ac:chgData name="Roxana Sairoldy Rincon Gonzalez" userId="2760d76d344de677" providerId="LiveId" clId="{50AFBEBF-EF6A-4AEF-8101-56494EDBB4FF}" dt="2023-03-09T04:43:32.127" v="10520" actId="164"/>
          <ac:picMkLst>
            <pc:docMk/>
            <pc:sldMk cId="925046100" sldId="256"/>
            <ac:picMk id="46" creationId="{E756BACD-4D8C-B1FA-FE6C-44DB7FBCC36C}"/>
          </ac:picMkLst>
        </pc:picChg>
      </pc:sldChg>
      <pc:sldChg chg="addSp delSp modSp del mod">
        <pc:chgData name="Roxana Sairoldy Rincon Gonzalez" userId="2760d76d344de677" providerId="LiveId" clId="{50AFBEBF-EF6A-4AEF-8101-56494EDBB4FF}" dt="2023-03-15T06:22:54.282" v="16144" actId="47"/>
        <pc:sldMkLst>
          <pc:docMk/>
          <pc:sldMk cId="663912715" sldId="259"/>
        </pc:sldMkLst>
        <pc:spChg chg="add del mod">
          <ac:chgData name="Roxana Sairoldy Rincon Gonzalez" userId="2760d76d344de677" providerId="LiveId" clId="{50AFBEBF-EF6A-4AEF-8101-56494EDBB4FF}" dt="2023-03-05T01:30:44.861" v="4192" actId="478"/>
          <ac:spMkLst>
            <pc:docMk/>
            <pc:sldMk cId="663912715" sldId="259"/>
            <ac:spMk id="2" creationId="{CBF8C400-4E1D-36CB-642A-9964D79E296F}"/>
          </ac:spMkLst>
        </pc:spChg>
        <pc:spChg chg="mod">
          <ac:chgData name="Roxana Sairoldy Rincon Gonzalez" userId="2760d76d344de677" providerId="LiveId" clId="{50AFBEBF-EF6A-4AEF-8101-56494EDBB4FF}" dt="2023-03-09T04:51:24.469" v="10654"/>
          <ac:spMkLst>
            <pc:docMk/>
            <pc:sldMk cId="663912715" sldId="259"/>
            <ac:spMk id="3" creationId="{A5385809-8060-AD00-16C4-8EBA080953C7}"/>
          </ac:spMkLst>
        </pc:spChg>
        <pc:spChg chg="add del mod">
          <ac:chgData name="Roxana Sairoldy Rincon Gonzalez" userId="2760d76d344de677" providerId="LiveId" clId="{50AFBEBF-EF6A-4AEF-8101-56494EDBB4FF}" dt="2023-03-05T01:30:44.861" v="4192" actId="478"/>
          <ac:spMkLst>
            <pc:docMk/>
            <pc:sldMk cId="663912715" sldId="259"/>
            <ac:spMk id="4" creationId="{110D9DE2-222D-0086-7DAE-4DD9D356F2FD}"/>
          </ac:spMkLst>
        </pc:spChg>
        <pc:spChg chg="add mod">
          <ac:chgData name="Roxana Sairoldy Rincon Gonzalez" userId="2760d76d344de677" providerId="LiveId" clId="{50AFBEBF-EF6A-4AEF-8101-56494EDBB4FF}" dt="2023-03-05T01:30:46.165" v="4193"/>
          <ac:spMkLst>
            <pc:docMk/>
            <pc:sldMk cId="663912715" sldId="259"/>
            <ac:spMk id="7" creationId="{E6FEDC30-5C04-2CF2-14D0-51F511C11E3B}"/>
          </ac:spMkLst>
        </pc:spChg>
        <pc:spChg chg="add mod">
          <ac:chgData name="Roxana Sairoldy Rincon Gonzalez" userId="2760d76d344de677" providerId="LiveId" clId="{50AFBEBF-EF6A-4AEF-8101-56494EDBB4FF}" dt="2023-03-09T04:51:24.469" v="10654"/>
          <ac:spMkLst>
            <pc:docMk/>
            <pc:sldMk cId="663912715" sldId="259"/>
            <ac:spMk id="8" creationId="{325187C7-35B8-8988-167B-69E12D368604}"/>
          </ac:spMkLst>
        </pc:spChg>
        <pc:spChg chg="add del mod">
          <ac:chgData name="Roxana Sairoldy Rincon Gonzalez" userId="2760d76d344de677" providerId="LiveId" clId="{50AFBEBF-EF6A-4AEF-8101-56494EDBB4FF}" dt="2023-03-07T23:17:57.094" v="10374" actId="478"/>
          <ac:spMkLst>
            <pc:docMk/>
            <pc:sldMk cId="663912715" sldId="259"/>
            <ac:spMk id="8" creationId="{B88B97D9-156A-A5F2-1052-BD8BF0066E12}"/>
          </ac:spMkLst>
        </pc:spChg>
        <pc:spChg chg="add del mod">
          <ac:chgData name="Roxana Sairoldy Rincon Gonzalez" userId="2760d76d344de677" providerId="LiveId" clId="{50AFBEBF-EF6A-4AEF-8101-56494EDBB4FF}" dt="2023-03-07T23:17:57.094" v="10374" actId="478"/>
          <ac:spMkLst>
            <pc:docMk/>
            <pc:sldMk cId="663912715" sldId="259"/>
            <ac:spMk id="10" creationId="{B569FB0D-3888-3D55-4A8E-D50D9218AE9E}"/>
          </ac:spMkLst>
        </pc:spChg>
        <pc:spChg chg="mod">
          <ac:chgData name="Roxana Sairoldy Rincon Gonzalez" userId="2760d76d344de677" providerId="LiveId" clId="{50AFBEBF-EF6A-4AEF-8101-56494EDBB4FF}" dt="2023-03-09T04:51:24.469" v="10654"/>
          <ac:spMkLst>
            <pc:docMk/>
            <pc:sldMk cId="663912715" sldId="259"/>
            <ac:spMk id="11" creationId="{E448B4BD-9B28-DE02-DC3D-D126D59C4E8B}"/>
          </ac:spMkLst>
        </pc:spChg>
        <pc:spChg chg="del">
          <ac:chgData name="Roxana Sairoldy Rincon Gonzalez" userId="2760d76d344de677" providerId="LiveId" clId="{50AFBEBF-EF6A-4AEF-8101-56494EDBB4FF}" dt="2023-03-05T00:52:10.153" v="3897" actId="478"/>
          <ac:spMkLst>
            <pc:docMk/>
            <pc:sldMk cId="663912715" sldId="259"/>
            <ac:spMk id="12" creationId="{8F3EC34A-D1BA-5FA5-7618-C68264BB23FB}"/>
          </ac:spMkLst>
        </pc:spChg>
        <pc:spChg chg="add del mod">
          <ac:chgData name="Roxana Sairoldy Rincon Gonzalez" userId="2760d76d344de677" providerId="LiveId" clId="{50AFBEBF-EF6A-4AEF-8101-56494EDBB4FF}" dt="2023-03-09T04:51:24.079" v="10653" actId="478"/>
          <ac:spMkLst>
            <pc:docMk/>
            <pc:sldMk cId="663912715" sldId="259"/>
            <ac:spMk id="13" creationId="{AF5BFE1A-81AE-264F-0AE2-9B4ADBF730A5}"/>
          </ac:spMkLst>
        </pc:spChg>
        <pc:spChg chg="add del mod">
          <ac:chgData name="Roxana Sairoldy Rincon Gonzalez" userId="2760d76d344de677" providerId="LiveId" clId="{50AFBEBF-EF6A-4AEF-8101-56494EDBB4FF}" dt="2023-03-09T04:51:24.079" v="10653" actId="478"/>
          <ac:spMkLst>
            <pc:docMk/>
            <pc:sldMk cId="663912715" sldId="259"/>
            <ac:spMk id="17" creationId="{AA668EF7-AC5B-3A44-85A0-CB0CB64CB9E5}"/>
          </ac:spMkLst>
        </pc:spChg>
        <pc:spChg chg="add del mod">
          <ac:chgData name="Roxana Sairoldy Rincon Gonzalez" userId="2760d76d344de677" providerId="LiveId" clId="{50AFBEBF-EF6A-4AEF-8101-56494EDBB4FF}" dt="2023-03-09T04:51:24.079" v="10653" actId="478"/>
          <ac:spMkLst>
            <pc:docMk/>
            <pc:sldMk cId="663912715" sldId="259"/>
            <ac:spMk id="22" creationId="{81275882-4B55-F9EC-23E2-CA7105BE6009}"/>
          </ac:spMkLst>
        </pc:spChg>
        <pc:spChg chg="del">
          <ac:chgData name="Roxana Sairoldy Rincon Gonzalez" userId="2760d76d344de677" providerId="LiveId" clId="{50AFBEBF-EF6A-4AEF-8101-56494EDBB4FF}" dt="2023-03-05T01:30:44.861" v="4192" actId="478"/>
          <ac:spMkLst>
            <pc:docMk/>
            <pc:sldMk cId="663912715" sldId="259"/>
            <ac:spMk id="25" creationId="{FE099705-48A3-7788-D48A-4BD377A5C51F}"/>
          </ac:spMkLst>
        </pc:spChg>
        <pc:grpChg chg="add mod">
          <ac:chgData name="Roxana Sairoldy Rincon Gonzalez" userId="2760d76d344de677" providerId="LiveId" clId="{50AFBEBF-EF6A-4AEF-8101-56494EDBB4FF}" dt="2023-03-09T04:51:24.469" v="10654"/>
          <ac:grpSpMkLst>
            <pc:docMk/>
            <pc:sldMk cId="663912715" sldId="259"/>
            <ac:grpSpMk id="2" creationId="{97873056-DB46-411D-98BA-DB882CCA8ED4}"/>
          </ac:grpSpMkLst>
        </pc:grpChg>
        <pc:grpChg chg="add mod">
          <ac:chgData name="Roxana Sairoldy Rincon Gonzalez" userId="2760d76d344de677" providerId="LiveId" clId="{50AFBEBF-EF6A-4AEF-8101-56494EDBB4FF}" dt="2023-03-09T04:51:24.469" v="10654"/>
          <ac:grpSpMkLst>
            <pc:docMk/>
            <pc:sldMk cId="663912715" sldId="259"/>
            <ac:grpSpMk id="9" creationId="{54E97EBC-1EB4-A596-18D4-08548A36DAF9}"/>
          </ac:grpSpMkLst>
        </pc:grpChg>
        <pc:picChg chg="add del mod">
          <ac:chgData name="Roxana Sairoldy Rincon Gonzalez" userId="2760d76d344de677" providerId="LiveId" clId="{50AFBEBF-EF6A-4AEF-8101-56494EDBB4FF}" dt="2023-03-05T01:30:44.861" v="4192" actId="478"/>
          <ac:picMkLst>
            <pc:docMk/>
            <pc:sldMk cId="663912715" sldId="259"/>
            <ac:picMk id="3" creationId="{BCD3683C-C483-BCB9-542D-C6A240048D31}"/>
          </ac:picMkLst>
        </pc:picChg>
        <pc:picChg chg="mod">
          <ac:chgData name="Roxana Sairoldy Rincon Gonzalez" userId="2760d76d344de677" providerId="LiveId" clId="{50AFBEBF-EF6A-4AEF-8101-56494EDBB4FF}" dt="2023-03-09T04:51:24.469" v="10654"/>
          <ac:picMkLst>
            <pc:docMk/>
            <pc:sldMk cId="663912715" sldId="259"/>
            <ac:picMk id="4" creationId="{8DB1AB7A-53B6-ED48-99C7-611E3B4710F4}"/>
          </ac:picMkLst>
        </pc:picChg>
        <pc:picChg chg="add mod">
          <ac:chgData name="Roxana Sairoldy Rincon Gonzalez" userId="2760d76d344de677" providerId="LiveId" clId="{50AFBEBF-EF6A-4AEF-8101-56494EDBB4FF}" dt="2023-03-05T01:30:46.165" v="4193"/>
          <ac:picMkLst>
            <pc:docMk/>
            <pc:sldMk cId="663912715" sldId="259"/>
            <ac:picMk id="5" creationId="{19C1CFAD-D13E-5B15-5289-71A6B4135C31}"/>
          </ac:picMkLst>
        </pc:picChg>
        <pc:picChg chg="add del mod">
          <ac:chgData name="Roxana Sairoldy Rincon Gonzalez" userId="2760d76d344de677" providerId="LiveId" clId="{50AFBEBF-EF6A-4AEF-8101-56494EDBB4FF}" dt="2023-03-07T23:17:57.094" v="10374" actId="478"/>
          <ac:picMkLst>
            <pc:docMk/>
            <pc:sldMk cId="663912715" sldId="259"/>
            <ac:picMk id="9" creationId="{C410DEB5-67C0-5B57-5285-F2C9582716E9}"/>
          </ac:picMkLst>
        </pc:picChg>
        <pc:picChg chg="mod">
          <ac:chgData name="Roxana Sairoldy Rincon Gonzalez" userId="2760d76d344de677" providerId="LiveId" clId="{50AFBEBF-EF6A-4AEF-8101-56494EDBB4FF}" dt="2023-03-09T04:51:24.469" v="10654"/>
          <ac:picMkLst>
            <pc:docMk/>
            <pc:sldMk cId="663912715" sldId="259"/>
            <ac:picMk id="10" creationId="{B8E3BC77-8735-8B8C-5029-6D471249F651}"/>
          </ac:picMkLst>
        </pc:picChg>
        <pc:picChg chg="add del mod">
          <ac:chgData name="Roxana Sairoldy Rincon Gonzalez" userId="2760d76d344de677" providerId="LiveId" clId="{50AFBEBF-EF6A-4AEF-8101-56494EDBB4FF}" dt="2023-03-07T23:17:57.094" v="10374" actId="478"/>
          <ac:picMkLst>
            <pc:docMk/>
            <pc:sldMk cId="663912715" sldId="259"/>
            <ac:picMk id="11" creationId="{7B954D98-4898-54A2-933F-D14056087C43}"/>
          </ac:picMkLst>
        </pc:picChg>
        <pc:picChg chg="del">
          <ac:chgData name="Roxana Sairoldy Rincon Gonzalez" userId="2760d76d344de677" providerId="LiveId" clId="{50AFBEBF-EF6A-4AEF-8101-56494EDBB4FF}" dt="2023-03-05T00:52:10.153" v="3897" actId="478"/>
          <ac:picMkLst>
            <pc:docMk/>
            <pc:sldMk cId="663912715" sldId="259"/>
            <ac:picMk id="14" creationId="{330A911B-D8A9-6B57-66CD-627748503DED}"/>
          </ac:picMkLst>
        </pc:picChg>
        <pc:picChg chg="add del mod">
          <ac:chgData name="Roxana Sairoldy Rincon Gonzalez" userId="2760d76d344de677" providerId="LiveId" clId="{50AFBEBF-EF6A-4AEF-8101-56494EDBB4FF}" dt="2023-03-09T04:51:24.079" v="10653" actId="478"/>
          <ac:picMkLst>
            <pc:docMk/>
            <pc:sldMk cId="663912715" sldId="259"/>
            <ac:picMk id="15" creationId="{AEE19545-981A-3E4E-72C8-9940061C6AD7}"/>
          </ac:picMkLst>
        </pc:picChg>
        <pc:picChg chg="del">
          <ac:chgData name="Roxana Sairoldy Rincon Gonzalez" userId="2760d76d344de677" providerId="LiveId" clId="{50AFBEBF-EF6A-4AEF-8101-56494EDBB4FF}" dt="2023-03-05T01:30:44.861" v="4192" actId="478"/>
          <ac:picMkLst>
            <pc:docMk/>
            <pc:sldMk cId="663912715" sldId="259"/>
            <ac:picMk id="16" creationId="{09DDBEC3-1627-4B6B-0579-51FDAB3C9BEF}"/>
          </ac:picMkLst>
        </pc:picChg>
        <pc:picChg chg="add del mod">
          <ac:chgData name="Roxana Sairoldy Rincon Gonzalez" userId="2760d76d344de677" providerId="LiveId" clId="{50AFBEBF-EF6A-4AEF-8101-56494EDBB4FF}" dt="2023-03-09T04:51:24.079" v="10653" actId="478"/>
          <ac:picMkLst>
            <pc:docMk/>
            <pc:sldMk cId="663912715" sldId="259"/>
            <ac:picMk id="19" creationId="{6DF31D4A-7250-E6EC-324D-B6D8AA45A1C7}"/>
          </ac:picMkLst>
        </pc:picChg>
      </pc:sldChg>
      <pc:sldChg chg="addSp delSp modSp del mod">
        <pc:chgData name="Roxana Sairoldy Rincon Gonzalez" userId="2760d76d344de677" providerId="LiveId" clId="{50AFBEBF-EF6A-4AEF-8101-56494EDBB4FF}" dt="2023-03-07T03:37:47.082" v="9520" actId="47"/>
        <pc:sldMkLst>
          <pc:docMk/>
          <pc:sldMk cId="119487670" sldId="260"/>
        </pc:sldMkLst>
        <pc:spChg chg="add del mod">
          <ac:chgData name="Roxana Sairoldy Rincon Gonzalez" userId="2760d76d344de677" providerId="LiveId" clId="{50AFBEBF-EF6A-4AEF-8101-56494EDBB4FF}" dt="2023-03-05T01:30:52.462" v="4194" actId="478"/>
          <ac:spMkLst>
            <pc:docMk/>
            <pc:sldMk cId="119487670" sldId="260"/>
            <ac:spMk id="2" creationId="{28F0201A-F4B3-4A44-0BE2-BCB8A3D80AE8}"/>
          </ac:spMkLst>
        </pc:spChg>
        <pc:spChg chg="add del mod">
          <ac:chgData name="Roxana Sairoldy Rincon Gonzalez" userId="2760d76d344de677" providerId="LiveId" clId="{50AFBEBF-EF6A-4AEF-8101-56494EDBB4FF}" dt="2023-03-05T01:30:52.462" v="4194" actId="478"/>
          <ac:spMkLst>
            <pc:docMk/>
            <pc:sldMk cId="119487670" sldId="260"/>
            <ac:spMk id="4" creationId="{41C3397F-CA30-FDB6-86F9-BC812A14553D}"/>
          </ac:spMkLst>
        </pc:spChg>
        <pc:spChg chg="add mod">
          <ac:chgData name="Roxana Sairoldy Rincon Gonzalez" userId="2760d76d344de677" providerId="LiveId" clId="{50AFBEBF-EF6A-4AEF-8101-56494EDBB4FF}" dt="2023-03-05T01:30:53.322" v="4195"/>
          <ac:spMkLst>
            <pc:docMk/>
            <pc:sldMk cId="119487670" sldId="260"/>
            <ac:spMk id="7" creationId="{4563AC69-73E7-37A8-6242-1A03BA3C68CA}"/>
          </ac:spMkLst>
        </pc:spChg>
        <pc:spChg chg="add mod">
          <ac:chgData name="Roxana Sairoldy Rincon Gonzalez" userId="2760d76d344de677" providerId="LiveId" clId="{50AFBEBF-EF6A-4AEF-8101-56494EDBB4FF}" dt="2023-03-05T01:30:53.322" v="4195"/>
          <ac:spMkLst>
            <pc:docMk/>
            <pc:sldMk cId="119487670" sldId="260"/>
            <ac:spMk id="8" creationId="{87740167-C47D-DEF4-48DB-09BCAB60A969}"/>
          </ac:spMkLst>
        </pc:spChg>
        <pc:spChg chg="add mod">
          <ac:chgData name="Roxana Sairoldy Rincon Gonzalez" userId="2760d76d344de677" providerId="LiveId" clId="{50AFBEBF-EF6A-4AEF-8101-56494EDBB4FF}" dt="2023-03-05T01:30:53.322" v="4195"/>
          <ac:spMkLst>
            <pc:docMk/>
            <pc:sldMk cId="119487670" sldId="260"/>
            <ac:spMk id="10" creationId="{F5814F71-C70D-8CF1-FB98-1D05E5671170}"/>
          </ac:spMkLst>
        </pc:spChg>
        <pc:spChg chg="del">
          <ac:chgData name="Roxana Sairoldy Rincon Gonzalez" userId="2760d76d344de677" providerId="LiveId" clId="{50AFBEBF-EF6A-4AEF-8101-56494EDBB4FF}" dt="2023-03-05T00:52:16.425" v="3899" actId="478"/>
          <ac:spMkLst>
            <pc:docMk/>
            <pc:sldMk cId="119487670" sldId="260"/>
            <ac:spMk id="12" creationId="{8F3EC34A-D1BA-5FA5-7618-C68264BB23FB}"/>
          </ac:spMkLst>
        </pc:spChg>
        <pc:spChg chg="del">
          <ac:chgData name="Roxana Sairoldy Rincon Gonzalez" userId="2760d76d344de677" providerId="LiveId" clId="{50AFBEBF-EF6A-4AEF-8101-56494EDBB4FF}" dt="2023-03-05T01:30:52.462" v="4194" actId="478"/>
          <ac:spMkLst>
            <pc:docMk/>
            <pc:sldMk cId="119487670" sldId="260"/>
            <ac:spMk id="25" creationId="{FE099705-48A3-7788-D48A-4BD377A5C51F}"/>
          </ac:spMkLst>
        </pc:spChg>
        <pc:picChg chg="add del mod">
          <ac:chgData name="Roxana Sairoldy Rincon Gonzalez" userId="2760d76d344de677" providerId="LiveId" clId="{50AFBEBF-EF6A-4AEF-8101-56494EDBB4FF}" dt="2023-03-05T01:30:52.462" v="4194" actId="478"/>
          <ac:picMkLst>
            <pc:docMk/>
            <pc:sldMk cId="119487670" sldId="260"/>
            <ac:picMk id="3" creationId="{D52F3800-B39C-A15D-9DE2-279CE492DAFE}"/>
          </ac:picMkLst>
        </pc:picChg>
        <pc:picChg chg="add mod">
          <ac:chgData name="Roxana Sairoldy Rincon Gonzalez" userId="2760d76d344de677" providerId="LiveId" clId="{50AFBEBF-EF6A-4AEF-8101-56494EDBB4FF}" dt="2023-03-05T01:30:53.322" v="4195"/>
          <ac:picMkLst>
            <pc:docMk/>
            <pc:sldMk cId="119487670" sldId="260"/>
            <ac:picMk id="5" creationId="{66D70E38-0B10-0908-5A6E-3EB16BD6E0E6}"/>
          </ac:picMkLst>
        </pc:picChg>
        <pc:picChg chg="add mod">
          <ac:chgData name="Roxana Sairoldy Rincon Gonzalez" userId="2760d76d344de677" providerId="LiveId" clId="{50AFBEBF-EF6A-4AEF-8101-56494EDBB4FF}" dt="2023-03-05T01:30:53.322" v="4195"/>
          <ac:picMkLst>
            <pc:docMk/>
            <pc:sldMk cId="119487670" sldId="260"/>
            <ac:picMk id="9" creationId="{E4666D44-02D0-C9D8-0088-96160B73FBFA}"/>
          </ac:picMkLst>
        </pc:picChg>
        <pc:picChg chg="add mod">
          <ac:chgData name="Roxana Sairoldy Rincon Gonzalez" userId="2760d76d344de677" providerId="LiveId" clId="{50AFBEBF-EF6A-4AEF-8101-56494EDBB4FF}" dt="2023-03-05T01:30:53.322" v="4195"/>
          <ac:picMkLst>
            <pc:docMk/>
            <pc:sldMk cId="119487670" sldId="260"/>
            <ac:picMk id="11" creationId="{BC68CB16-36FC-7C60-6EB0-D96465074F0A}"/>
          </ac:picMkLst>
        </pc:picChg>
        <pc:picChg chg="del">
          <ac:chgData name="Roxana Sairoldy Rincon Gonzalez" userId="2760d76d344de677" providerId="LiveId" clId="{50AFBEBF-EF6A-4AEF-8101-56494EDBB4FF}" dt="2023-03-05T00:52:16.425" v="3899" actId="478"/>
          <ac:picMkLst>
            <pc:docMk/>
            <pc:sldMk cId="119487670" sldId="260"/>
            <ac:picMk id="14" creationId="{330A911B-D8A9-6B57-66CD-627748503DED}"/>
          </ac:picMkLst>
        </pc:picChg>
        <pc:picChg chg="del">
          <ac:chgData name="Roxana Sairoldy Rincon Gonzalez" userId="2760d76d344de677" providerId="LiveId" clId="{50AFBEBF-EF6A-4AEF-8101-56494EDBB4FF}" dt="2023-03-05T01:30:52.462" v="4194" actId="478"/>
          <ac:picMkLst>
            <pc:docMk/>
            <pc:sldMk cId="119487670" sldId="260"/>
            <ac:picMk id="16" creationId="{09DDBEC3-1627-4B6B-0579-51FDAB3C9BEF}"/>
          </ac:picMkLst>
        </pc:picChg>
      </pc:sldChg>
      <pc:sldChg chg="addSp delSp modSp mod">
        <pc:chgData name="Roxana Sairoldy Rincon Gonzalez" userId="2760d76d344de677" providerId="LiveId" clId="{50AFBEBF-EF6A-4AEF-8101-56494EDBB4FF}" dt="2023-03-15T06:59:24.795" v="16300"/>
        <pc:sldMkLst>
          <pc:docMk/>
          <pc:sldMk cId="2352044123" sldId="261"/>
        </pc:sldMkLst>
        <pc:spChg chg="mod topLvl">
          <ac:chgData name="Roxana Sairoldy Rincon Gonzalez" userId="2760d76d344de677" providerId="LiveId" clId="{50AFBEBF-EF6A-4AEF-8101-56494EDBB4FF}" dt="2023-03-15T05:59:33.393" v="15755" actId="1038"/>
          <ac:spMkLst>
            <pc:docMk/>
            <pc:sldMk cId="2352044123" sldId="261"/>
            <ac:spMk id="2" creationId="{DE8177F0-1067-1D07-6965-9707CD450574}"/>
          </ac:spMkLst>
        </pc:spChg>
        <pc:spChg chg="mod">
          <ac:chgData name="Roxana Sairoldy Rincon Gonzalez" userId="2760d76d344de677" providerId="LiveId" clId="{50AFBEBF-EF6A-4AEF-8101-56494EDBB4FF}" dt="2023-03-15T05:46:14.634" v="15425" actId="1076"/>
          <ac:spMkLst>
            <pc:docMk/>
            <pc:sldMk cId="2352044123" sldId="261"/>
            <ac:spMk id="3" creationId="{7D35F480-F494-C171-B987-39ED93519EF9}"/>
          </ac:spMkLst>
        </pc:spChg>
        <pc:spChg chg="mod topLvl">
          <ac:chgData name="Roxana Sairoldy Rincon Gonzalez" userId="2760d76d344de677" providerId="LiveId" clId="{50AFBEBF-EF6A-4AEF-8101-56494EDBB4FF}" dt="2023-03-15T05:51:08.221" v="15608" actId="14100"/>
          <ac:spMkLst>
            <pc:docMk/>
            <pc:sldMk cId="2352044123" sldId="261"/>
            <ac:spMk id="4" creationId="{BD9839BA-D082-ADD0-1104-BA8D587E9992}"/>
          </ac:spMkLst>
        </pc:spChg>
        <pc:spChg chg="mod">
          <ac:chgData name="Roxana Sairoldy Rincon Gonzalez" userId="2760d76d344de677" providerId="LiveId" clId="{50AFBEBF-EF6A-4AEF-8101-56494EDBB4FF}" dt="2023-03-15T05:45:55.324" v="15422" actId="165"/>
          <ac:spMkLst>
            <pc:docMk/>
            <pc:sldMk cId="2352044123" sldId="261"/>
            <ac:spMk id="5" creationId="{85B1AE66-2E18-1155-F534-4D5281F4CC6A}"/>
          </ac:spMkLst>
        </pc:spChg>
        <pc:spChg chg="mod">
          <ac:chgData name="Roxana Sairoldy Rincon Gonzalez" userId="2760d76d344de677" providerId="LiveId" clId="{50AFBEBF-EF6A-4AEF-8101-56494EDBB4FF}" dt="2023-03-05T00:45:06.367" v="3626" actId="1076"/>
          <ac:spMkLst>
            <pc:docMk/>
            <pc:sldMk cId="2352044123" sldId="261"/>
            <ac:spMk id="6" creationId="{80DC2352-C7F5-9EE5-3A57-4AA0AEFF77CF}"/>
          </ac:spMkLst>
        </pc:spChg>
        <pc:spChg chg="mod topLvl">
          <ac:chgData name="Roxana Sairoldy Rincon Gonzalez" userId="2760d76d344de677" providerId="LiveId" clId="{50AFBEBF-EF6A-4AEF-8101-56494EDBB4FF}" dt="2023-03-15T05:54:18.336" v="15670" actId="1035"/>
          <ac:spMkLst>
            <pc:docMk/>
            <pc:sldMk cId="2352044123" sldId="261"/>
            <ac:spMk id="8" creationId="{5C92B3C5-6A3E-8256-23C5-604B6B908F60}"/>
          </ac:spMkLst>
        </pc:spChg>
        <pc:spChg chg="mod topLvl">
          <ac:chgData name="Roxana Sairoldy Rincon Gonzalez" userId="2760d76d344de677" providerId="LiveId" clId="{50AFBEBF-EF6A-4AEF-8101-56494EDBB4FF}" dt="2023-03-15T05:54:18.336" v="15670" actId="1035"/>
          <ac:spMkLst>
            <pc:docMk/>
            <pc:sldMk cId="2352044123" sldId="261"/>
            <ac:spMk id="9" creationId="{4516F354-BC4F-B99A-9560-8A574F19BD7C}"/>
          </ac:spMkLst>
        </pc:spChg>
        <pc:spChg chg="mod topLvl">
          <ac:chgData name="Roxana Sairoldy Rincon Gonzalez" userId="2760d76d344de677" providerId="LiveId" clId="{50AFBEBF-EF6A-4AEF-8101-56494EDBB4FF}" dt="2023-03-15T05:54:51.543" v="15675" actId="1076"/>
          <ac:spMkLst>
            <pc:docMk/>
            <pc:sldMk cId="2352044123" sldId="261"/>
            <ac:spMk id="10" creationId="{BC42ECBE-60FC-A387-995E-1915B823AACD}"/>
          </ac:spMkLst>
        </pc:spChg>
        <pc:spChg chg="mod topLvl">
          <ac:chgData name="Roxana Sairoldy Rincon Gonzalez" userId="2760d76d344de677" providerId="LiveId" clId="{50AFBEBF-EF6A-4AEF-8101-56494EDBB4FF}" dt="2023-03-15T05:54:18.336" v="15670" actId="1035"/>
          <ac:spMkLst>
            <pc:docMk/>
            <pc:sldMk cId="2352044123" sldId="261"/>
            <ac:spMk id="11" creationId="{5D40C69C-3CC7-470E-6937-4EE10A29BF32}"/>
          </ac:spMkLst>
        </pc:spChg>
        <pc:spChg chg="del mod">
          <ac:chgData name="Roxana Sairoldy Rincon Gonzalez" userId="2760d76d344de677" providerId="LiveId" clId="{50AFBEBF-EF6A-4AEF-8101-56494EDBB4FF}" dt="2023-03-05T01:29:31.335" v="4179" actId="478"/>
          <ac:spMkLst>
            <pc:docMk/>
            <pc:sldMk cId="2352044123" sldId="261"/>
            <ac:spMk id="12" creationId="{8F3EC34A-D1BA-5FA5-7618-C68264BB23FB}"/>
          </ac:spMkLst>
        </pc:spChg>
        <pc:spChg chg="mod">
          <ac:chgData name="Roxana Sairoldy Rincon Gonzalez" userId="2760d76d344de677" providerId="LiveId" clId="{50AFBEBF-EF6A-4AEF-8101-56494EDBB4FF}" dt="2023-03-15T05:55:17.789" v="15677" actId="115"/>
          <ac:spMkLst>
            <pc:docMk/>
            <pc:sldMk cId="2352044123" sldId="261"/>
            <ac:spMk id="12" creationId="{A875C0DD-DC79-CD0D-9DAE-6E5A51146ECC}"/>
          </ac:spMkLst>
        </pc:spChg>
        <pc:spChg chg="mod topLvl">
          <ac:chgData name="Roxana Sairoldy Rincon Gonzalez" userId="2760d76d344de677" providerId="LiveId" clId="{50AFBEBF-EF6A-4AEF-8101-56494EDBB4FF}" dt="2023-03-15T05:54:18.336" v="15670" actId="1035"/>
          <ac:spMkLst>
            <pc:docMk/>
            <pc:sldMk cId="2352044123" sldId="261"/>
            <ac:spMk id="13" creationId="{29C9EB90-786A-52DD-FDF6-5146F26926E9}"/>
          </ac:spMkLst>
        </pc:spChg>
        <pc:spChg chg="mod topLvl">
          <ac:chgData name="Roxana Sairoldy Rincon Gonzalez" userId="2760d76d344de677" providerId="LiveId" clId="{50AFBEBF-EF6A-4AEF-8101-56494EDBB4FF}" dt="2023-03-15T05:54:51.543" v="15675" actId="1076"/>
          <ac:spMkLst>
            <pc:docMk/>
            <pc:sldMk cId="2352044123" sldId="261"/>
            <ac:spMk id="15" creationId="{CE97EFA5-5905-70F9-C4DA-EE816BFAFD2C}"/>
          </ac:spMkLst>
        </pc:spChg>
        <pc:spChg chg="add mod">
          <ac:chgData name="Roxana Sairoldy Rincon Gonzalez" userId="2760d76d344de677" providerId="LiveId" clId="{50AFBEBF-EF6A-4AEF-8101-56494EDBB4FF}" dt="2023-03-09T04:45:43.817" v="10588"/>
          <ac:spMkLst>
            <pc:docMk/>
            <pc:sldMk cId="2352044123" sldId="261"/>
            <ac:spMk id="16" creationId="{A868D28C-B57E-101D-F77B-1FA06CEF9F79}"/>
          </ac:spMkLst>
        </pc:spChg>
        <pc:spChg chg="mod">
          <ac:chgData name="Roxana Sairoldy Rincon Gonzalez" userId="2760d76d344de677" providerId="LiveId" clId="{50AFBEBF-EF6A-4AEF-8101-56494EDBB4FF}" dt="2023-03-15T05:45:55.324" v="15422" actId="165"/>
          <ac:spMkLst>
            <pc:docMk/>
            <pc:sldMk cId="2352044123" sldId="261"/>
            <ac:spMk id="18" creationId="{65BA306C-687B-02F5-C776-C035899AB002}"/>
          </ac:spMkLst>
        </pc:spChg>
        <pc:spChg chg="mod">
          <ac:chgData name="Roxana Sairoldy Rincon Gonzalez" userId="2760d76d344de677" providerId="LiveId" clId="{50AFBEBF-EF6A-4AEF-8101-56494EDBB4FF}" dt="2023-03-15T05:45:55.324" v="15422" actId="165"/>
          <ac:spMkLst>
            <pc:docMk/>
            <pc:sldMk cId="2352044123" sldId="261"/>
            <ac:spMk id="19" creationId="{30038A4A-1C1E-53BA-4BA9-139EF8DF417F}"/>
          </ac:spMkLst>
        </pc:spChg>
        <pc:spChg chg="mod">
          <ac:chgData name="Roxana Sairoldy Rincon Gonzalez" userId="2760d76d344de677" providerId="LiveId" clId="{50AFBEBF-EF6A-4AEF-8101-56494EDBB4FF}" dt="2023-03-15T05:45:55.324" v="15422" actId="165"/>
          <ac:spMkLst>
            <pc:docMk/>
            <pc:sldMk cId="2352044123" sldId="261"/>
            <ac:spMk id="20" creationId="{BE664DA6-2F5B-8E26-8BB9-715100A6EA7E}"/>
          </ac:spMkLst>
        </pc:spChg>
        <pc:spChg chg="mod">
          <ac:chgData name="Roxana Sairoldy Rincon Gonzalez" userId="2760d76d344de677" providerId="LiveId" clId="{50AFBEBF-EF6A-4AEF-8101-56494EDBB4FF}" dt="2023-03-15T05:45:55.324" v="15422" actId="165"/>
          <ac:spMkLst>
            <pc:docMk/>
            <pc:sldMk cId="2352044123" sldId="261"/>
            <ac:spMk id="21" creationId="{18EDC76E-8D2E-EC79-A46B-F58C4F321352}"/>
          </ac:spMkLst>
        </pc:spChg>
        <pc:spChg chg="del">
          <ac:chgData name="Roxana Sairoldy Rincon Gonzalez" userId="2760d76d344de677" providerId="LiveId" clId="{50AFBEBF-EF6A-4AEF-8101-56494EDBB4FF}" dt="2023-03-05T01:29:31.335" v="4179" actId="478"/>
          <ac:spMkLst>
            <pc:docMk/>
            <pc:sldMk cId="2352044123" sldId="261"/>
            <ac:spMk id="25" creationId="{FE099705-48A3-7788-D48A-4BD377A5C51F}"/>
          </ac:spMkLst>
        </pc:spChg>
        <pc:spChg chg="mod">
          <ac:chgData name="Roxana Sairoldy Rincon Gonzalez" userId="2760d76d344de677" providerId="LiveId" clId="{50AFBEBF-EF6A-4AEF-8101-56494EDBB4FF}" dt="2023-03-09T04:45:43.817" v="10588"/>
          <ac:spMkLst>
            <pc:docMk/>
            <pc:sldMk cId="2352044123" sldId="261"/>
            <ac:spMk id="26" creationId="{38A055D9-0D11-F457-BBDD-0400A9280D23}"/>
          </ac:spMkLst>
        </pc:spChg>
        <pc:spChg chg="add del mod">
          <ac:chgData name="Roxana Sairoldy Rincon Gonzalez" userId="2760d76d344de677" providerId="LiveId" clId="{50AFBEBF-EF6A-4AEF-8101-56494EDBB4FF}" dt="2023-03-05T01:29:31.335" v="4179" actId="478"/>
          <ac:spMkLst>
            <pc:docMk/>
            <pc:sldMk cId="2352044123" sldId="261"/>
            <ac:spMk id="26" creationId="{8C7A7E0F-619D-85C5-6298-90B41B2F20FC}"/>
          </ac:spMkLst>
        </pc:spChg>
        <pc:spChg chg="add del mod">
          <ac:chgData name="Roxana Sairoldy Rincon Gonzalez" userId="2760d76d344de677" providerId="LiveId" clId="{50AFBEBF-EF6A-4AEF-8101-56494EDBB4FF}" dt="2023-03-15T06:59:24.391" v="16299" actId="478"/>
          <ac:spMkLst>
            <pc:docMk/>
            <pc:sldMk cId="2352044123" sldId="261"/>
            <ac:spMk id="28" creationId="{FCF099DF-3746-C04D-8CBF-213FD3B8E675}"/>
          </ac:spMkLst>
        </pc:spChg>
        <pc:spChg chg="add del mod">
          <ac:chgData name="Roxana Sairoldy Rincon Gonzalez" userId="2760d76d344de677" providerId="LiveId" clId="{50AFBEBF-EF6A-4AEF-8101-56494EDBB4FF}" dt="2023-03-09T04:45:43.457" v="10587" actId="478"/>
          <ac:spMkLst>
            <pc:docMk/>
            <pc:sldMk cId="2352044123" sldId="261"/>
            <ac:spMk id="29" creationId="{1E79C9EB-BF60-EF2F-CD68-D4B3380FCC07}"/>
          </ac:spMkLst>
        </pc:spChg>
        <pc:spChg chg="add mod">
          <ac:chgData name="Roxana Sairoldy Rincon Gonzalez" userId="2760d76d344de677" providerId="LiveId" clId="{50AFBEBF-EF6A-4AEF-8101-56494EDBB4FF}" dt="2023-03-15T05:54:51.543" v="15675" actId="1076"/>
          <ac:spMkLst>
            <pc:docMk/>
            <pc:sldMk cId="2352044123" sldId="261"/>
            <ac:spMk id="29" creationId="{586FE681-53C0-A4EC-AB0B-22CDCB786608}"/>
          </ac:spMkLst>
        </pc:spChg>
        <pc:spChg chg="add mod topLvl">
          <ac:chgData name="Roxana Sairoldy Rincon Gonzalez" userId="2760d76d344de677" providerId="LiveId" clId="{50AFBEBF-EF6A-4AEF-8101-56494EDBB4FF}" dt="2023-03-15T05:54:04.797" v="15654" actId="164"/>
          <ac:spMkLst>
            <pc:docMk/>
            <pc:sldMk cId="2352044123" sldId="261"/>
            <ac:spMk id="30" creationId="{023AC87D-0915-3011-74D5-107DE7BCAE2D}"/>
          </ac:spMkLst>
        </pc:spChg>
        <pc:spChg chg="add del mod">
          <ac:chgData name="Roxana Sairoldy Rincon Gonzalez" userId="2760d76d344de677" providerId="LiveId" clId="{50AFBEBF-EF6A-4AEF-8101-56494EDBB4FF}" dt="2023-03-09T04:45:43.457" v="10587" actId="478"/>
          <ac:spMkLst>
            <pc:docMk/>
            <pc:sldMk cId="2352044123" sldId="261"/>
            <ac:spMk id="31" creationId="{1DC8F4DE-3F6F-D5F7-B312-EDEF6B3CCE59}"/>
          </ac:spMkLst>
        </pc:spChg>
        <pc:spChg chg="add del mod">
          <ac:chgData name="Roxana Sairoldy Rincon Gonzalez" userId="2760d76d344de677" providerId="LiveId" clId="{50AFBEBF-EF6A-4AEF-8101-56494EDBB4FF}" dt="2023-03-09T04:45:43.457" v="10587" actId="478"/>
          <ac:spMkLst>
            <pc:docMk/>
            <pc:sldMk cId="2352044123" sldId="261"/>
            <ac:spMk id="33" creationId="{360074B6-EC24-B222-8C76-B9FFA4B3BCBC}"/>
          </ac:spMkLst>
        </pc:spChg>
        <pc:spChg chg="add mod topLvl">
          <ac:chgData name="Roxana Sairoldy Rincon Gonzalez" userId="2760d76d344de677" providerId="LiveId" clId="{50AFBEBF-EF6A-4AEF-8101-56494EDBB4FF}" dt="2023-03-15T05:54:04.797" v="15654" actId="164"/>
          <ac:spMkLst>
            <pc:docMk/>
            <pc:sldMk cId="2352044123" sldId="261"/>
            <ac:spMk id="35" creationId="{A990D504-B0FA-E595-6D4A-730DD61D2CFD}"/>
          </ac:spMkLst>
        </pc:spChg>
        <pc:spChg chg="add mod topLvl">
          <ac:chgData name="Roxana Sairoldy Rincon Gonzalez" userId="2760d76d344de677" providerId="LiveId" clId="{50AFBEBF-EF6A-4AEF-8101-56494EDBB4FF}" dt="2023-03-15T05:54:04.797" v="15654" actId="164"/>
          <ac:spMkLst>
            <pc:docMk/>
            <pc:sldMk cId="2352044123" sldId="261"/>
            <ac:spMk id="36" creationId="{0A9985CA-D601-9926-EEA5-46ECF7460831}"/>
          </ac:spMkLst>
        </pc:spChg>
        <pc:spChg chg="add mod">
          <ac:chgData name="Roxana Sairoldy Rincon Gonzalez" userId="2760d76d344de677" providerId="LiveId" clId="{50AFBEBF-EF6A-4AEF-8101-56494EDBB4FF}" dt="2023-03-15T06:59:24.795" v="16300"/>
          <ac:spMkLst>
            <pc:docMk/>
            <pc:sldMk cId="2352044123" sldId="261"/>
            <ac:spMk id="42" creationId="{0FE84DCF-E6DA-7335-8B31-242E440E7CE9}"/>
          </ac:spMkLst>
        </pc:spChg>
        <pc:grpChg chg="add mod">
          <ac:chgData name="Roxana Sairoldy Rincon Gonzalez" userId="2760d76d344de677" providerId="LiveId" clId="{50AFBEBF-EF6A-4AEF-8101-56494EDBB4FF}" dt="2023-03-09T04:45:43.817" v="10588"/>
          <ac:grpSpMkLst>
            <pc:docMk/>
            <pc:sldMk cId="2352044123" sldId="261"/>
            <ac:grpSpMk id="7" creationId="{2F7831BC-D3AA-C7C2-04DB-8931E6AD75C9}"/>
          </ac:grpSpMkLst>
        </pc:grpChg>
        <pc:grpChg chg="del mod topLvl">
          <ac:chgData name="Roxana Sairoldy Rincon Gonzalez" userId="2760d76d344de677" providerId="LiveId" clId="{50AFBEBF-EF6A-4AEF-8101-56494EDBB4FF}" dt="2023-03-15T05:46:11.934" v="15423" actId="165"/>
          <ac:grpSpMkLst>
            <pc:docMk/>
            <pc:sldMk cId="2352044123" sldId="261"/>
            <ac:grpSpMk id="17" creationId="{09FF3534-1CCF-36D4-F85F-FA77B4126FEF}"/>
          </ac:grpSpMkLst>
        </pc:grpChg>
        <pc:grpChg chg="mod topLvl">
          <ac:chgData name="Roxana Sairoldy Rincon Gonzalez" userId="2760d76d344de677" providerId="LiveId" clId="{50AFBEBF-EF6A-4AEF-8101-56494EDBB4FF}" dt="2023-03-15T05:45:55.324" v="15422" actId="165"/>
          <ac:grpSpMkLst>
            <pc:docMk/>
            <pc:sldMk cId="2352044123" sldId="261"/>
            <ac:grpSpMk id="22" creationId="{F0A607F4-5064-77A2-E0E2-153021B2CD86}"/>
          </ac:grpSpMkLst>
        </pc:grpChg>
        <pc:grpChg chg="del">
          <ac:chgData name="Roxana Sairoldy Rincon Gonzalez" userId="2760d76d344de677" providerId="LiveId" clId="{50AFBEBF-EF6A-4AEF-8101-56494EDBB4FF}" dt="2023-03-15T05:45:55.324" v="15422" actId="165"/>
          <ac:grpSpMkLst>
            <pc:docMk/>
            <pc:sldMk cId="2352044123" sldId="261"/>
            <ac:grpSpMk id="23" creationId="{C05517F1-CEEC-5F8B-F4B3-91C0815BDFB8}"/>
          </ac:grpSpMkLst>
        </pc:grpChg>
        <pc:grpChg chg="add mod">
          <ac:chgData name="Roxana Sairoldy Rincon Gonzalez" userId="2760d76d344de677" providerId="LiveId" clId="{50AFBEBF-EF6A-4AEF-8101-56494EDBB4FF}" dt="2023-03-09T04:45:43.817" v="10588"/>
          <ac:grpSpMkLst>
            <pc:docMk/>
            <pc:sldMk cId="2352044123" sldId="261"/>
            <ac:grpSpMk id="24" creationId="{02803314-957A-CD94-3F93-3E907172F11A}"/>
          </ac:grpSpMkLst>
        </pc:grpChg>
        <pc:grpChg chg="add mod">
          <ac:chgData name="Roxana Sairoldy Rincon Gonzalez" userId="2760d76d344de677" providerId="LiveId" clId="{50AFBEBF-EF6A-4AEF-8101-56494EDBB4FF}" dt="2023-03-05T00:45:07.748" v="3628" actId="164"/>
          <ac:grpSpMkLst>
            <pc:docMk/>
            <pc:sldMk cId="2352044123" sldId="261"/>
            <ac:grpSpMk id="24" creationId="{B24C43AF-BC85-FF6A-70FF-9FB24C975F26}"/>
          </ac:grpSpMkLst>
        </pc:grpChg>
        <pc:grpChg chg="add del mod">
          <ac:chgData name="Roxana Sairoldy Rincon Gonzalez" userId="2760d76d344de677" providerId="LiveId" clId="{50AFBEBF-EF6A-4AEF-8101-56494EDBB4FF}" dt="2023-03-15T05:51:19.968" v="15609" actId="165"/>
          <ac:grpSpMkLst>
            <pc:docMk/>
            <pc:sldMk cId="2352044123" sldId="261"/>
            <ac:grpSpMk id="38" creationId="{2C5C904A-6704-1D8D-3CEC-3FE21E8F81CF}"/>
          </ac:grpSpMkLst>
        </pc:grpChg>
        <pc:grpChg chg="add del mod">
          <ac:chgData name="Roxana Sairoldy Rincon Gonzalez" userId="2760d76d344de677" providerId="LiveId" clId="{50AFBEBF-EF6A-4AEF-8101-56494EDBB4FF}" dt="2023-03-15T05:53:26.389" v="15636" actId="165"/>
          <ac:grpSpMkLst>
            <pc:docMk/>
            <pc:sldMk cId="2352044123" sldId="261"/>
            <ac:grpSpMk id="39" creationId="{AA865D21-26E3-65B9-0FEE-2AB5B157F906}"/>
          </ac:grpSpMkLst>
        </pc:grpChg>
        <pc:grpChg chg="add mod">
          <ac:chgData name="Roxana Sairoldy Rincon Gonzalez" userId="2760d76d344de677" providerId="LiveId" clId="{50AFBEBF-EF6A-4AEF-8101-56494EDBB4FF}" dt="2023-03-15T05:54:10.047" v="15663" actId="1035"/>
          <ac:grpSpMkLst>
            <pc:docMk/>
            <pc:sldMk cId="2352044123" sldId="261"/>
            <ac:grpSpMk id="40" creationId="{18ADF969-ABF2-DFAF-8CDC-9588F5C87301}"/>
          </ac:grpSpMkLst>
        </pc:grpChg>
        <pc:picChg chg="del mod">
          <ac:chgData name="Roxana Sairoldy Rincon Gonzalez" userId="2760d76d344de677" providerId="LiveId" clId="{50AFBEBF-EF6A-4AEF-8101-56494EDBB4FF}" dt="2023-03-05T01:29:31.335" v="4179" actId="478"/>
          <ac:picMkLst>
            <pc:docMk/>
            <pc:sldMk cId="2352044123" sldId="261"/>
            <ac:picMk id="14" creationId="{330A911B-D8A9-6B57-66CD-627748503DED}"/>
          </ac:picMkLst>
        </pc:picChg>
        <pc:picChg chg="mod">
          <ac:chgData name="Roxana Sairoldy Rincon Gonzalez" userId="2760d76d344de677" providerId="LiveId" clId="{50AFBEBF-EF6A-4AEF-8101-56494EDBB4FF}" dt="2023-03-09T04:45:43.817" v="10588"/>
          <ac:picMkLst>
            <pc:docMk/>
            <pc:sldMk cId="2352044123" sldId="261"/>
            <ac:picMk id="14" creationId="{B070E38E-6E53-FDA7-5560-5F960F28347D}"/>
          </ac:picMkLst>
        </pc:picChg>
        <pc:picChg chg="del">
          <ac:chgData name="Roxana Sairoldy Rincon Gonzalez" userId="2760d76d344de677" providerId="LiveId" clId="{50AFBEBF-EF6A-4AEF-8101-56494EDBB4FF}" dt="2023-03-05T01:29:31.335" v="4179" actId="478"/>
          <ac:picMkLst>
            <pc:docMk/>
            <pc:sldMk cId="2352044123" sldId="261"/>
            <ac:picMk id="16" creationId="{09DDBEC3-1627-4B6B-0579-51FDAB3C9BEF}"/>
          </ac:picMkLst>
        </pc:picChg>
        <pc:picChg chg="mod">
          <ac:chgData name="Roxana Sairoldy Rincon Gonzalez" userId="2760d76d344de677" providerId="LiveId" clId="{50AFBEBF-EF6A-4AEF-8101-56494EDBB4FF}" dt="2023-03-09T04:45:43.817" v="10588"/>
          <ac:picMkLst>
            <pc:docMk/>
            <pc:sldMk cId="2352044123" sldId="261"/>
            <ac:picMk id="25" creationId="{4F620409-768A-5B93-639D-694FA98E127C}"/>
          </ac:picMkLst>
        </pc:picChg>
        <pc:picChg chg="add del mod">
          <ac:chgData name="Roxana Sairoldy Rincon Gonzalez" userId="2760d76d344de677" providerId="LiveId" clId="{50AFBEBF-EF6A-4AEF-8101-56494EDBB4FF}" dt="2023-03-15T06:59:24.391" v="16299" actId="478"/>
          <ac:picMkLst>
            <pc:docMk/>
            <pc:sldMk cId="2352044123" sldId="261"/>
            <ac:picMk id="27" creationId="{F7370E6C-0187-6253-0FAC-C08F85EDB791}"/>
          </ac:picMkLst>
        </pc:picChg>
        <pc:picChg chg="add del mod">
          <ac:chgData name="Roxana Sairoldy Rincon Gonzalez" userId="2760d76d344de677" providerId="LiveId" clId="{50AFBEBF-EF6A-4AEF-8101-56494EDBB4FF}" dt="2023-03-09T04:45:43.457" v="10587" actId="478"/>
          <ac:picMkLst>
            <pc:docMk/>
            <pc:sldMk cId="2352044123" sldId="261"/>
            <ac:picMk id="30" creationId="{E0801AC6-765A-3F18-27B3-986FDEB76CB0}"/>
          </ac:picMkLst>
        </pc:picChg>
        <pc:picChg chg="add mod topLvl">
          <ac:chgData name="Roxana Sairoldy Rincon Gonzalez" userId="2760d76d344de677" providerId="LiveId" clId="{50AFBEBF-EF6A-4AEF-8101-56494EDBB4FF}" dt="2023-03-15T05:54:04.797" v="15654" actId="164"/>
          <ac:picMkLst>
            <pc:docMk/>
            <pc:sldMk cId="2352044123" sldId="261"/>
            <ac:picMk id="32" creationId="{96058254-6916-5D3C-6A64-20D6D6D4D6BB}"/>
          </ac:picMkLst>
        </pc:picChg>
        <pc:picChg chg="add del mod">
          <ac:chgData name="Roxana Sairoldy Rincon Gonzalez" userId="2760d76d344de677" providerId="LiveId" clId="{50AFBEBF-EF6A-4AEF-8101-56494EDBB4FF}" dt="2023-03-09T04:45:43.457" v="10587" actId="478"/>
          <ac:picMkLst>
            <pc:docMk/>
            <pc:sldMk cId="2352044123" sldId="261"/>
            <ac:picMk id="32" creationId="{DDBAFBE0-DD4A-3C8B-6581-DC9C19C489B0}"/>
          </ac:picMkLst>
        </pc:picChg>
        <pc:picChg chg="add mod topLvl">
          <ac:chgData name="Roxana Sairoldy Rincon Gonzalez" userId="2760d76d344de677" providerId="LiveId" clId="{50AFBEBF-EF6A-4AEF-8101-56494EDBB4FF}" dt="2023-03-15T05:54:04.797" v="15654" actId="164"/>
          <ac:picMkLst>
            <pc:docMk/>
            <pc:sldMk cId="2352044123" sldId="261"/>
            <ac:picMk id="33" creationId="{D5EF6E67-935A-BA0C-4D95-5484A1B3E939}"/>
          </ac:picMkLst>
        </pc:picChg>
        <pc:picChg chg="add mod topLvl">
          <ac:chgData name="Roxana Sairoldy Rincon Gonzalez" userId="2760d76d344de677" providerId="LiveId" clId="{50AFBEBF-EF6A-4AEF-8101-56494EDBB4FF}" dt="2023-03-15T05:54:04.797" v="15654" actId="164"/>
          <ac:picMkLst>
            <pc:docMk/>
            <pc:sldMk cId="2352044123" sldId="261"/>
            <ac:picMk id="34" creationId="{914558F2-9C0F-5768-0243-C5CDF973333E}"/>
          </ac:picMkLst>
        </pc:picChg>
        <pc:picChg chg="add mod">
          <ac:chgData name="Roxana Sairoldy Rincon Gonzalez" userId="2760d76d344de677" providerId="LiveId" clId="{50AFBEBF-EF6A-4AEF-8101-56494EDBB4FF}" dt="2023-03-15T06:59:24.795" v="16300"/>
          <ac:picMkLst>
            <pc:docMk/>
            <pc:sldMk cId="2352044123" sldId="261"/>
            <ac:picMk id="41" creationId="{93ADE8DC-1144-7ECC-6CF0-DBD29A46EEB2}"/>
          </ac:picMkLst>
        </pc:picChg>
        <pc:cxnChg chg="add mod topLvl">
          <ac:chgData name="Roxana Sairoldy Rincon Gonzalez" userId="2760d76d344de677" providerId="LiveId" clId="{50AFBEBF-EF6A-4AEF-8101-56494EDBB4FF}" dt="2023-03-15T05:54:04.797" v="15654" actId="164"/>
          <ac:cxnSpMkLst>
            <pc:docMk/>
            <pc:sldMk cId="2352044123" sldId="261"/>
            <ac:cxnSpMk id="31" creationId="{067340AF-3C5B-98B8-AC07-A27A88CF401C}"/>
          </ac:cxnSpMkLst>
        </pc:cxnChg>
      </pc:sldChg>
      <pc:sldChg chg="addSp delSp modSp mod">
        <pc:chgData name="Roxana Sairoldy Rincon Gonzalez" userId="2760d76d344de677" providerId="LiveId" clId="{50AFBEBF-EF6A-4AEF-8101-56494EDBB4FF}" dt="2023-03-15T06:59:33.239" v="16302"/>
        <pc:sldMkLst>
          <pc:docMk/>
          <pc:sldMk cId="2526004190" sldId="262"/>
        </pc:sldMkLst>
        <pc:spChg chg="mod">
          <ac:chgData name="Roxana Sairoldy Rincon Gonzalez" userId="2760d76d344de677" providerId="LiveId" clId="{50AFBEBF-EF6A-4AEF-8101-56494EDBB4FF}" dt="2023-03-15T05:59:38.750" v="15756" actId="404"/>
          <ac:spMkLst>
            <pc:docMk/>
            <pc:sldMk cId="2526004190" sldId="262"/>
            <ac:spMk id="2" creationId="{DE8177F0-1067-1D07-6965-9707CD450574}"/>
          </ac:spMkLst>
        </pc:spChg>
        <pc:spChg chg="del">
          <ac:chgData name="Roxana Sairoldy Rincon Gonzalez" userId="2760d76d344de677" providerId="LiveId" clId="{50AFBEBF-EF6A-4AEF-8101-56494EDBB4FF}" dt="2023-03-05T00:50:45.169" v="3875" actId="478"/>
          <ac:spMkLst>
            <pc:docMk/>
            <pc:sldMk cId="2526004190" sldId="262"/>
            <ac:spMk id="12" creationId="{8F3EC34A-D1BA-5FA5-7618-C68264BB23FB}"/>
          </ac:spMkLst>
        </pc:spChg>
        <pc:spChg chg="mod">
          <ac:chgData name="Roxana Sairoldy Rincon Gonzalez" userId="2760d76d344de677" providerId="LiveId" clId="{50AFBEBF-EF6A-4AEF-8101-56494EDBB4FF}" dt="2023-03-09T04:45:50.017" v="10590"/>
          <ac:spMkLst>
            <pc:docMk/>
            <pc:sldMk cId="2526004190" sldId="262"/>
            <ac:spMk id="14" creationId="{4E309190-3F78-18DE-ABC4-EE6706EFB980}"/>
          </ac:spMkLst>
        </pc:spChg>
        <pc:spChg chg="add mod">
          <ac:chgData name="Roxana Sairoldy Rincon Gonzalez" userId="2760d76d344de677" providerId="LiveId" clId="{50AFBEBF-EF6A-4AEF-8101-56494EDBB4FF}" dt="2023-03-09T04:45:50.017" v="10590"/>
          <ac:spMkLst>
            <pc:docMk/>
            <pc:sldMk cId="2526004190" sldId="262"/>
            <ac:spMk id="23" creationId="{01F14855-A776-1841-8E00-2175847B838D}"/>
          </ac:spMkLst>
        </pc:spChg>
        <pc:spChg chg="del mod">
          <ac:chgData name="Roxana Sairoldy Rincon Gonzalez" userId="2760d76d344de677" providerId="LiveId" clId="{50AFBEBF-EF6A-4AEF-8101-56494EDBB4FF}" dt="2023-03-05T01:29:38.992" v="4181" actId="478"/>
          <ac:spMkLst>
            <pc:docMk/>
            <pc:sldMk cId="2526004190" sldId="262"/>
            <ac:spMk id="25" creationId="{FE099705-48A3-7788-D48A-4BD377A5C51F}"/>
          </ac:spMkLst>
        </pc:spChg>
        <pc:spChg chg="mod">
          <ac:chgData name="Roxana Sairoldy Rincon Gonzalez" userId="2760d76d344de677" providerId="LiveId" clId="{50AFBEBF-EF6A-4AEF-8101-56494EDBB4FF}" dt="2023-03-09T04:45:50.017" v="10590"/>
          <ac:spMkLst>
            <pc:docMk/>
            <pc:sldMk cId="2526004190" sldId="262"/>
            <ac:spMk id="36" creationId="{A3E03E6C-372B-E17A-7B06-CF728B528207}"/>
          </ac:spMkLst>
        </pc:spChg>
        <pc:spChg chg="add del mod">
          <ac:chgData name="Roxana Sairoldy Rincon Gonzalez" userId="2760d76d344de677" providerId="LiveId" clId="{50AFBEBF-EF6A-4AEF-8101-56494EDBB4FF}" dt="2023-03-05T01:29:38.992" v="4181" actId="478"/>
          <ac:spMkLst>
            <pc:docMk/>
            <pc:sldMk cId="2526004190" sldId="262"/>
            <ac:spMk id="36" creationId="{B5746095-1FB0-C1CD-D751-78D4DD62B856}"/>
          </ac:spMkLst>
        </pc:spChg>
        <pc:spChg chg="add mod">
          <ac:chgData name="Roxana Sairoldy Rincon Gonzalez" userId="2760d76d344de677" providerId="LiveId" clId="{50AFBEBF-EF6A-4AEF-8101-56494EDBB4FF}" dt="2023-03-15T06:59:33.239" v="16302"/>
          <ac:spMkLst>
            <pc:docMk/>
            <pc:sldMk cId="2526004190" sldId="262"/>
            <ac:spMk id="38" creationId="{0F30AFAC-F274-5BEC-EC8B-219DF316D4E2}"/>
          </ac:spMkLst>
        </pc:spChg>
        <pc:spChg chg="add del mod">
          <ac:chgData name="Roxana Sairoldy Rincon Gonzalez" userId="2760d76d344de677" providerId="LiveId" clId="{50AFBEBF-EF6A-4AEF-8101-56494EDBB4FF}" dt="2023-03-05T01:29:38.992" v="4181" actId="478"/>
          <ac:spMkLst>
            <pc:docMk/>
            <pc:sldMk cId="2526004190" sldId="262"/>
            <ac:spMk id="38" creationId="{A5F1A131-3CFC-BC3B-60DC-DB8480042B2A}"/>
          </ac:spMkLst>
        </pc:spChg>
        <pc:spChg chg="add del mod">
          <ac:chgData name="Roxana Sairoldy Rincon Gonzalez" userId="2760d76d344de677" providerId="LiveId" clId="{50AFBEBF-EF6A-4AEF-8101-56494EDBB4FF}" dt="2023-03-15T06:59:32.763" v="16301" actId="478"/>
          <ac:spMkLst>
            <pc:docMk/>
            <pc:sldMk cId="2526004190" sldId="262"/>
            <ac:spMk id="40" creationId="{B82590A8-737A-3A40-93A6-77D531B46671}"/>
          </ac:spMkLst>
        </pc:spChg>
        <pc:spChg chg="add del mod">
          <ac:chgData name="Roxana Sairoldy Rincon Gonzalez" userId="2760d76d344de677" providerId="LiveId" clId="{50AFBEBF-EF6A-4AEF-8101-56494EDBB4FF}" dt="2023-03-07T23:14:37.492" v="10312" actId="478"/>
          <ac:spMkLst>
            <pc:docMk/>
            <pc:sldMk cId="2526004190" sldId="262"/>
            <ac:spMk id="41" creationId="{44A6FA4A-1F2D-0A78-45B7-F96C363B36B7}"/>
          </ac:spMkLst>
        </pc:spChg>
        <pc:spChg chg="add del mod">
          <ac:chgData name="Roxana Sairoldy Rincon Gonzalez" userId="2760d76d344de677" providerId="LiveId" clId="{50AFBEBF-EF6A-4AEF-8101-56494EDBB4FF}" dt="2023-03-07T23:14:37.492" v="10312" actId="478"/>
          <ac:spMkLst>
            <pc:docMk/>
            <pc:sldMk cId="2526004190" sldId="262"/>
            <ac:spMk id="43" creationId="{26F65415-27DB-5D3A-BF53-5E0B15AA6498}"/>
          </ac:spMkLst>
        </pc:spChg>
        <pc:spChg chg="add del mod">
          <ac:chgData name="Roxana Sairoldy Rincon Gonzalez" userId="2760d76d344de677" providerId="LiveId" clId="{50AFBEBF-EF6A-4AEF-8101-56494EDBB4FF}" dt="2023-03-09T04:45:49.617" v="10589" actId="478"/>
          <ac:spMkLst>
            <pc:docMk/>
            <pc:sldMk cId="2526004190" sldId="262"/>
            <ac:spMk id="45" creationId="{37ED200B-1CC5-577E-7290-3C6AFCBACDF5}"/>
          </ac:spMkLst>
        </pc:spChg>
        <pc:spChg chg="add del mod">
          <ac:chgData name="Roxana Sairoldy Rincon Gonzalez" userId="2760d76d344de677" providerId="LiveId" clId="{50AFBEBF-EF6A-4AEF-8101-56494EDBB4FF}" dt="2023-03-09T04:45:49.617" v="10589" actId="478"/>
          <ac:spMkLst>
            <pc:docMk/>
            <pc:sldMk cId="2526004190" sldId="262"/>
            <ac:spMk id="47" creationId="{7BC6D106-3E1C-7B76-D3F6-5196840A7D94}"/>
          </ac:spMkLst>
        </pc:spChg>
        <pc:spChg chg="add del mod">
          <ac:chgData name="Roxana Sairoldy Rincon Gonzalez" userId="2760d76d344de677" providerId="LiveId" clId="{50AFBEBF-EF6A-4AEF-8101-56494EDBB4FF}" dt="2023-03-09T04:45:49.617" v="10589" actId="478"/>
          <ac:spMkLst>
            <pc:docMk/>
            <pc:sldMk cId="2526004190" sldId="262"/>
            <ac:spMk id="49" creationId="{55855E11-32B4-7586-7CDA-D523D707741A}"/>
          </ac:spMkLst>
        </pc:spChg>
        <pc:grpChg chg="add mod">
          <ac:chgData name="Roxana Sairoldy Rincon Gonzalez" userId="2760d76d344de677" providerId="LiveId" clId="{50AFBEBF-EF6A-4AEF-8101-56494EDBB4FF}" dt="2023-03-09T04:45:50.017" v="10590"/>
          <ac:grpSpMkLst>
            <pc:docMk/>
            <pc:sldMk cId="2526004190" sldId="262"/>
            <ac:grpSpMk id="12" creationId="{2CE27198-D344-142B-7E23-5052BA34D32F}"/>
          </ac:grpSpMkLst>
        </pc:grpChg>
        <pc:grpChg chg="add mod">
          <ac:chgData name="Roxana Sairoldy Rincon Gonzalez" userId="2760d76d344de677" providerId="LiveId" clId="{50AFBEBF-EF6A-4AEF-8101-56494EDBB4FF}" dt="2023-03-09T04:45:50.017" v="10590"/>
          <ac:grpSpMkLst>
            <pc:docMk/>
            <pc:sldMk cId="2526004190" sldId="262"/>
            <ac:grpSpMk id="25" creationId="{CE67B3DA-A759-DD03-3A19-63C07A055AAC}"/>
          </ac:grpSpMkLst>
        </pc:grpChg>
        <pc:grpChg chg="mod">
          <ac:chgData name="Roxana Sairoldy Rincon Gonzalez" userId="2760d76d344de677" providerId="LiveId" clId="{50AFBEBF-EF6A-4AEF-8101-56494EDBB4FF}" dt="2023-03-15T06:42:35.700" v="16166" actId="1076"/>
          <ac:grpSpMkLst>
            <pc:docMk/>
            <pc:sldMk cId="2526004190" sldId="262"/>
            <ac:grpSpMk id="34" creationId="{73C554E1-3529-8D35-4315-F881495F7F6E}"/>
          </ac:grpSpMkLst>
        </pc:grpChg>
        <pc:picChg chg="del">
          <ac:chgData name="Roxana Sairoldy Rincon Gonzalez" userId="2760d76d344de677" providerId="LiveId" clId="{50AFBEBF-EF6A-4AEF-8101-56494EDBB4FF}" dt="2023-03-05T00:50:45.169" v="3875" actId="478"/>
          <ac:picMkLst>
            <pc:docMk/>
            <pc:sldMk cId="2526004190" sldId="262"/>
            <ac:picMk id="14" creationId="{330A911B-D8A9-6B57-66CD-627748503DED}"/>
          </ac:picMkLst>
        </pc:picChg>
        <pc:picChg chg="del">
          <ac:chgData name="Roxana Sairoldy Rincon Gonzalez" userId="2760d76d344de677" providerId="LiveId" clId="{50AFBEBF-EF6A-4AEF-8101-56494EDBB4FF}" dt="2023-03-05T01:29:38.992" v="4181" actId="478"/>
          <ac:picMkLst>
            <pc:docMk/>
            <pc:sldMk cId="2526004190" sldId="262"/>
            <ac:picMk id="16" creationId="{09DDBEC3-1627-4B6B-0579-51FDAB3C9BEF}"/>
          </ac:picMkLst>
        </pc:picChg>
        <pc:picChg chg="mod">
          <ac:chgData name="Roxana Sairoldy Rincon Gonzalez" userId="2760d76d344de677" providerId="LiveId" clId="{50AFBEBF-EF6A-4AEF-8101-56494EDBB4FF}" dt="2023-03-09T04:45:50.017" v="10590"/>
          <ac:picMkLst>
            <pc:docMk/>
            <pc:sldMk cId="2526004190" sldId="262"/>
            <ac:picMk id="16" creationId="{B6654FD7-24F3-7ED8-2D7A-93338B75CE38}"/>
          </ac:picMkLst>
        </pc:picChg>
        <pc:picChg chg="mod">
          <ac:chgData name="Roxana Sairoldy Rincon Gonzalez" userId="2760d76d344de677" providerId="LiveId" clId="{50AFBEBF-EF6A-4AEF-8101-56494EDBB4FF}" dt="2023-03-09T04:45:50.017" v="10590"/>
          <ac:picMkLst>
            <pc:docMk/>
            <pc:sldMk cId="2526004190" sldId="262"/>
            <ac:picMk id="30" creationId="{14205CA6-9BA4-39EE-872F-935039996997}"/>
          </ac:picMkLst>
        </pc:picChg>
        <pc:picChg chg="add mod">
          <ac:chgData name="Roxana Sairoldy Rincon Gonzalez" userId="2760d76d344de677" providerId="LiveId" clId="{50AFBEBF-EF6A-4AEF-8101-56494EDBB4FF}" dt="2023-03-15T06:59:33.239" v="16302"/>
          <ac:picMkLst>
            <pc:docMk/>
            <pc:sldMk cId="2526004190" sldId="262"/>
            <ac:picMk id="37" creationId="{287022F3-9C92-889F-BB88-7914FEB4AD3A}"/>
          </ac:picMkLst>
        </pc:picChg>
        <pc:picChg chg="add del mod">
          <ac:chgData name="Roxana Sairoldy Rincon Gonzalez" userId="2760d76d344de677" providerId="LiveId" clId="{50AFBEBF-EF6A-4AEF-8101-56494EDBB4FF}" dt="2023-03-05T01:29:38.992" v="4181" actId="478"/>
          <ac:picMkLst>
            <pc:docMk/>
            <pc:sldMk cId="2526004190" sldId="262"/>
            <ac:picMk id="37" creationId="{F5F06B29-87F3-F59D-AF5F-EF0748A3191B}"/>
          </ac:picMkLst>
        </pc:picChg>
        <pc:picChg chg="add del mod">
          <ac:chgData name="Roxana Sairoldy Rincon Gonzalez" userId="2760d76d344de677" providerId="LiveId" clId="{50AFBEBF-EF6A-4AEF-8101-56494EDBB4FF}" dt="2023-03-15T06:59:32.763" v="16301" actId="478"/>
          <ac:picMkLst>
            <pc:docMk/>
            <pc:sldMk cId="2526004190" sldId="262"/>
            <ac:picMk id="39" creationId="{D98DAA6A-EB0D-B0B9-5BB8-ECBBC97F4B9E}"/>
          </ac:picMkLst>
        </pc:picChg>
        <pc:picChg chg="add del mod">
          <ac:chgData name="Roxana Sairoldy Rincon Gonzalez" userId="2760d76d344de677" providerId="LiveId" clId="{50AFBEBF-EF6A-4AEF-8101-56494EDBB4FF}" dt="2023-03-07T23:14:37.492" v="10312" actId="478"/>
          <ac:picMkLst>
            <pc:docMk/>
            <pc:sldMk cId="2526004190" sldId="262"/>
            <ac:picMk id="42" creationId="{E34FDC22-C044-BF05-FADC-94DDDC713EC7}"/>
          </ac:picMkLst>
        </pc:picChg>
        <pc:picChg chg="add del mod">
          <ac:chgData name="Roxana Sairoldy Rincon Gonzalez" userId="2760d76d344de677" providerId="LiveId" clId="{50AFBEBF-EF6A-4AEF-8101-56494EDBB4FF}" dt="2023-03-07T23:14:37.492" v="10312" actId="478"/>
          <ac:picMkLst>
            <pc:docMk/>
            <pc:sldMk cId="2526004190" sldId="262"/>
            <ac:picMk id="44" creationId="{01CDEC4E-A818-6C16-2F90-B01A3070E1F8}"/>
          </ac:picMkLst>
        </pc:picChg>
        <pc:picChg chg="add del mod">
          <ac:chgData name="Roxana Sairoldy Rincon Gonzalez" userId="2760d76d344de677" providerId="LiveId" clId="{50AFBEBF-EF6A-4AEF-8101-56494EDBB4FF}" dt="2023-03-09T04:45:49.617" v="10589" actId="478"/>
          <ac:picMkLst>
            <pc:docMk/>
            <pc:sldMk cId="2526004190" sldId="262"/>
            <ac:picMk id="46" creationId="{EBAEAD07-6172-150E-AADC-1FE64F87C925}"/>
          </ac:picMkLst>
        </pc:picChg>
        <pc:picChg chg="add del mod">
          <ac:chgData name="Roxana Sairoldy Rincon Gonzalez" userId="2760d76d344de677" providerId="LiveId" clId="{50AFBEBF-EF6A-4AEF-8101-56494EDBB4FF}" dt="2023-03-09T04:45:49.617" v="10589" actId="478"/>
          <ac:picMkLst>
            <pc:docMk/>
            <pc:sldMk cId="2526004190" sldId="262"/>
            <ac:picMk id="48" creationId="{FA11C5B4-3EAB-73A8-3259-4FA0B4BE911A}"/>
          </ac:picMkLst>
        </pc:picChg>
      </pc:sldChg>
      <pc:sldChg chg="addSp delSp modSp mod">
        <pc:chgData name="Roxana Sairoldy Rincon Gonzalez" userId="2760d76d344de677" providerId="LiveId" clId="{50AFBEBF-EF6A-4AEF-8101-56494EDBB4FF}" dt="2023-03-15T07:14:45.330" v="16445"/>
        <pc:sldMkLst>
          <pc:docMk/>
          <pc:sldMk cId="2278872223" sldId="263"/>
        </pc:sldMkLst>
        <pc:spChg chg="mod">
          <ac:chgData name="Roxana Sairoldy Rincon Gonzalez" userId="2760d76d344de677" providerId="LiveId" clId="{50AFBEBF-EF6A-4AEF-8101-56494EDBB4FF}" dt="2023-03-09T04:46:02.427" v="10594"/>
          <ac:spMkLst>
            <pc:docMk/>
            <pc:sldMk cId="2278872223" sldId="263"/>
            <ac:spMk id="3" creationId="{5EC4B0DF-8506-2988-6634-3AFF7C7725F1}"/>
          </ac:spMkLst>
        </pc:spChg>
        <pc:spChg chg="add del mod">
          <ac:chgData name="Roxana Sairoldy Rincon Gonzalez" userId="2760d76d344de677" providerId="LiveId" clId="{50AFBEBF-EF6A-4AEF-8101-56494EDBB4FF}" dt="2023-03-15T06:51:18.962" v="16227" actId="478"/>
          <ac:spMkLst>
            <pc:docMk/>
            <pc:sldMk cId="2278872223" sldId="263"/>
            <ac:spMk id="5" creationId="{4C49ECD5-807F-DF91-4FED-A92F45C413E0}"/>
          </ac:spMkLst>
        </pc:spChg>
        <pc:spChg chg="mod">
          <ac:chgData name="Roxana Sairoldy Rincon Gonzalez" userId="2760d76d344de677" providerId="LiveId" clId="{50AFBEBF-EF6A-4AEF-8101-56494EDBB4FF}" dt="2023-03-09T04:46:02.427" v="10594"/>
          <ac:spMkLst>
            <pc:docMk/>
            <pc:sldMk cId="2278872223" sldId="263"/>
            <ac:spMk id="9" creationId="{C8D40A89-F1E4-1F6F-3B7D-B52394D77105}"/>
          </ac:spMkLst>
        </pc:spChg>
        <pc:spChg chg="mod">
          <ac:chgData name="Roxana Sairoldy Rincon Gonzalez" userId="2760d76d344de677" providerId="LiveId" clId="{50AFBEBF-EF6A-4AEF-8101-56494EDBB4FF}" dt="2023-03-15T06:46:25.947" v="16178"/>
          <ac:spMkLst>
            <pc:docMk/>
            <pc:sldMk cId="2278872223" sldId="263"/>
            <ac:spMk id="12" creationId="{14F1D2B2-F6A3-263E-B48F-186505B84DBD}"/>
          </ac:spMkLst>
        </pc:spChg>
        <pc:spChg chg="del">
          <ac:chgData name="Roxana Sairoldy Rincon Gonzalez" userId="2760d76d344de677" providerId="LiveId" clId="{50AFBEBF-EF6A-4AEF-8101-56494EDBB4FF}" dt="2023-03-05T00:50:50.406" v="3877" actId="478"/>
          <ac:spMkLst>
            <pc:docMk/>
            <pc:sldMk cId="2278872223" sldId="263"/>
            <ac:spMk id="12" creationId="{8F3EC34A-D1BA-5FA5-7618-C68264BB23FB}"/>
          </ac:spMkLst>
        </pc:spChg>
        <pc:spChg chg="mod">
          <ac:chgData name="Roxana Sairoldy Rincon Gonzalez" userId="2760d76d344de677" providerId="LiveId" clId="{50AFBEBF-EF6A-4AEF-8101-56494EDBB4FF}" dt="2023-03-15T06:46:33.734" v="16180"/>
          <ac:spMkLst>
            <pc:docMk/>
            <pc:sldMk cId="2278872223" sldId="263"/>
            <ac:spMk id="15" creationId="{65712AF0-4FF1-FBF5-3509-EE9C56B561C1}"/>
          </ac:spMkLst>
        </pc:spChg>
        <pc:spChg chg="mod">
          <ac:chgData name="Roxana Sairoldy Rincon Gonzalez" userId="2760d76d344de677" providerId="LiveId" clId="{50AFBEBF-EF6A-4AEF-8101-56494EDBB4FF}" dt="2023-03-15T06:51:12.764" v="16225"/>
          <ac:spMkLst>
            <pc:docMk/>
            <pc:sldMk cId="2278872223" sldId="263"/>
            <ac:spMk id="17" creationId="{C7C81532-9B94-2C7F-14CE-346DE1D7D0E8}"/>
          </ac:spMkLst>
        </pc:spChg>
        <pc:spChg chg="add del mod">
          <ac:chgData name="Roxana Sairoldy Rincon Gonzalez" userId="2760d76d344de677" providerId="LiveId" clId="{50AFBEBF-EF6A-4AEF-8101-56494EDBB4FF}" dt="2023-03-15T06:51:15.301" v="16226" actId="478"/>
          <ac:spMkLst>
            <pc:docMk/>
            <pc:sldMk cId="2278872223" sldId="263"/>
            <ac:spMk id="19" creationId="{972A7546-498E-1C9C-6F4E-6F975439FE38}"/>
          </ac:spMkLst>
        </pc:spChg>
        <pc:spChg chg="mod">
          <ac:chgData name="Roxana Sairoldy Rincon Gonzalez" userId="2760d76d344de677" providerId="LiveId" clId="{50AFBEBF-EF6A-4AEF-8101-56494EDBB4FF}" dt="2023-03-15T06:51:12.764" v="16225"/>
          <ac:spMkLst>
            <pc:docMk/>
            <pc:sldMk cId="2278872223" sldId="263"/>
            <ac:spMk id="22" creationId="{77DE7AD3-B9CA-63C4-6379-14F7AD89B798}"/>
          </ac:spMkLst>
        </pc:spChg>
        <pc:spChg chg="mod">
          <ac:chgData name="Roxana Sairoldy Rincon Gonzalez" userId="2760d76d344de677" providerId="LiveId" clId="{50AFBEBF-EF6A-4AEF-8101-56494EDBB4FF}" dt="2023-03-15T06:51:20.002" v="16228"/>
          <ac:spMkLst>
            <pc:docMk/>
            <pc:sldMk cId="2278872223" sldId="263"/>
            <ac:spMk id="25" creationId="{BD79E55E-3E51-30B4-EA58-C19F835FA5F3}"/>
          </ac:spMkLst>
        </pc:spChg>
        <pc:spChg chg="add mod">
          <ac:chgData name="Roxana Sairoldy Rincon Gonzalez" userId="2760d76d344de677" providerId="LiveId" clId="{50AFBEBF-EF6A-4AEF-8101-56494EDBB4FF}" dt="2023-03-15T06:51:20.002" v="16228"/>
          <ac:spMkLst>
            <pc:docMk/>
            <pc:sldMk cId="2278872223" sldId="263"/>
            <ac:spMk id="27" creationId="{19DCC655-EA92-8983-E34D-5463A1CA2DAA}"/>
          </ac:spMkLst>
        </pc:spChg>
        <pc:spChg chg="mod">
          <ac:chgData name="Roxana Sairoldy Rincon Gonzalez" userId="2760d76d344de677" providerId="LiveId" clId="{50AFBEBF-EF6A-4AEF-8101-56494EDBB4FF}" dt="2023-03-04T15:57:39.326" v="3160" actId="1038"/>
          <ac:spMkLst>
            <pc:docMk/>
            <pc:sldMk cId="2278872223" sldId="263"/>
            <ac:spMk id="30" creationId="{3A19CF94-E568-261D-43FF-23F61EE3CD10}"/>
          </ac:spMkLst>
        </pc:spChg>
        <pc:spChg chg="mod">
          <ac:chgData name="Roxana Sairoldy Rincon Gonzalez" userId="2760d76d344de677" providerId="LiveId" clId="{50AFBEBF-EF6A-4AEF-8101-56494EDBB4FF}" dt="2023-03-15T06:51:20.002" v="16228"/>
          <ac:spMkLst>
            <pc:docMk/>
            <pc:sldMk cId="2278872223" sldId="263"/>
            <ac:spMk id="31" creationId="{BF566F77-0A6C-55E1-055C-D9B805F3E674}"/>
          </ac:spMkLst>
        </pc:spChg>
        <pc:spChg chg="add del mod">
          <ac:chgData name="Roxana Sairoldy Rincon Gonzalez" userId="2760d76d344de677" providerId="LiveId" clId="{50AFBEBF-EF6A-4AEF-8101-56494EDBB4FF}" dt="2023-03-15T07:14:35.915" v="16419" actId="478"/>
          <ac:spMkLst>
            <pc:docMk/>
            <pc:sldMk cId="2278872223" sldId="263"/>
            <ac:spMk id="32" creationId="{6B7FB7AE-6C87-8026-A778-29F13F0A631E}"/>
          </ac:spMkLst>
        </pc:spChg>
        <pc:spChg chg="add mod">
          <ac:chgData name="Roxana Sairoldy Rincon Gonzalez" userId="2760d76d344de677" providerId="LiveId" clId="{50AFBEBF-EF6A-4AEF-8101-56494EDBB4FF}" dt="2023-03-15T07:14:45.330" v="16445"/>
          <ac:spMkLst>
            <pc:docMk/>
            <pc:sldMk cId="2278872223" sldId="263"/>
            <ac:spMk id="33" creationId="{4A4661E9-6266-94BD-12A7-A7311266735A}"/>
          </ac:spMkLst>
        </pc:spChg>
        <pc:spChg chg="mod">
          <ac:chgData name="Roxana Sairoldy Rincon Gonzalez" userId="2760d76d344de677" providerId="LiveId" clId="{50AFBEBF-EF6A-4AEF-8101-56494EDBB4FF}" dt="2023-03-15T07:11:41.677" v="16413" actId="1076"/>
          <ac:spMkLst>
            <pc:docMk/>
            <pc:sldMk cId="2278872223" sldId="263"/>
            <ac:spMk id="36" creationId="{E09524F4-C9FC-1A77-95FF-92A0803F21B2}"/>
          </ac:spMkLst>
        </pc:spChg>
        <pc:spChg chg="mod">
          <ac:chgData name="Roxana Sairoldy Rincon Gonzalez" userId="2760d76d344de677" providerId="LiveId" clId="{50AFBEBF-EF6A-4AEF-8101-56494EDBB4FF}" dt="2023-03-04T15:57:39.326" v="3160" actId="1038"/>
          <ac:spMkLst>
            <pc:docMk/>
            <pc:sldMk cId="2278872223" sldId="263"/>
            <ac:spMk id="37" creationId="{C29265C2-702B-BEED-8C0F-13DB0FF39861}"/>
          </ac:spMkLst>
        </pc:spChg>
        <pc:spChg chg="mod">
          <ac:chgData name="Roxana Sairoldy Rincon Gonzalez" userId="2760d76d344de677" providerId="LiveId" clId="{50AFBEBF-EF6A-4AEF-8101-56494EDBB4FF}" dt="2023-03-04T15:57:39.326" v="3160" actId="1038"/>
          <ac:spMkLst>
            <pc:docMk/>
            <pc:sldMk cId="2278872223" sldId="263"/>
            <ac:spMk id="38" creationId="{5E64E157-9526-9ECF-9392-D52AB93CC4B3}"/>
          </ac:spMkLst>
        </pc:spChg>
        <pc:spChg chg="mod">
          <ac:chgData name="Roxana Sairoldy Rincon Gonzalez" userId="2760d76d344de677" providerId="LiveId" clId="{50AFBEBF-EF6A-4AEF-8101-56494EDBB4FF}" dt="2023-03-04T15:57:39.326" v="3160" actId="1038"/>
          <ac:spMkLst>
            <pc:docMk/>
            <pc:sldMk cId="2278872223" sldId="263"/>
            <ac:spMk id="39" creationId="{093EFD95-7E1E-E846-8B0A-1A9EEEBE51AB}"/>
          </ac:spMkLst>
        </pc:spChg>
        <pc:spChg chg="mod">
          <ac:chgData name="Roxana Sairoldy Rincon Gonzalez" userId="2760d76d344de677" providerId="LiveId" clId="{50AFBEBF-EF6A-4AEF-8101-56494EDBB4FF}" dt="2023-03-04T15:57:39.326" v="3160" actId="1038"/>
          <ac:spMkLst>
            <pc:docMk/>
            <pc:sldMk cId="2278872223" sldId="263"/>
            <ac:spMk id="50" creationId="{ACEB9352-C146-4D38-39D7-DAB4A9C7F507}"/>
          </ac:spMkLst>
        </pc:spChg>
        <pc:spChg chg="mod">
          <ac:chgData name="Roxana Sairoldy Rincon Gonzalez" userId="2760d76d344de677" providerId="LiveId" clId="{50AFBEBF-EF6A-4AEF-8101-56494EDBB4FF}" dt="2023-03-04T15:58:21.541" v="3163" actId="1037"/>
          <ac:spMkLst>
            <pc:docMk/>
            <pc:sldMk cId="2278872223" sldId="263"/>
            <ac:spMk id="51" creationId="{2D83ECDF-F6D8-D4D3-4DFC-080A8E9296E4}"/>
          </ac:spMkLst>
        </pc:spChg>
        <pc:spChg chg="add mod">
          <ac:chgData name="Roxana Sairoldy Rincon Gonzalez" userId="2760d76d344de677" providerId="LiveId" clId="{50AFBEBF-EF6A-4AEF-8101-56494EDBB4FF}" dt="2023-03-04T15:57:27.965" v="3158"/>
          <ac:spMkLst>
            <pc:docMk/>
            <pc:sldMk cId="2278872223" sldId="263"/>
            <ac:spMk id="67" creationId="{F2CECE3D-C418-D42D-565B-D2E903469C30}"/>
          </ac:spMkLst>
        </pc:spChg>
        <pc:spChg chg="add del mod">
          <ac:chgData name="Roxana Sairoldy Rincon Gonzalez" userId="2760d76d344de677" providerId="LiveId" clId="{50AFBEBF-EF6A-4AEF-8101-56494EDBB4FF}" dt="2023-03-05T01:32:12.660" v="4214" actId="478"/>
          <ac:spMkLst>
            <pc:docMk/>
            <pc:sldMk cId="2278872223" sldId="263"/>
            <ac:spMk id="68" creationId="{61870B66-CF53-9BE9-DC34-CE4E81EB87BC}"/>
          </ac:spMkLst>
        </pc:spChg>
        <pc:spChg chg="add del mod">
          <ac:chgData name="Roxana Sairoldy Rincon Gonzalez" userId="2760d76d344de677" providerId="LiveId" clId="{50AFBEBF-EF6A-4AEF-8101-56494EDBB4FF}" dt="2023-03-05T01:32:12.660" v="4214" actId="478"/>
          <ac:spMkLst>
            <pc:docMk/>
            <pc:sldMk cId="2278872223" sldId="263"/>
            <ac:spMk id="70" creationId="{FB54004E-3CD7-7CFE-0731-1A6AF2E06C91}"/>
          </ac:spMkLst>
        </pc:spChg>
        <pc:spChg chg="add del mod">
          <ac:chgData name="Roxana Sairoldy Rincon Gonzalez" userId="2760d76d344de677" providerId="LiveId" clId="{50AFBEBF-EF6A-4AEF-8101-56494EDBB4FF}" dt="2023-03-07T23:14:59.450" v="10316" actId="478"/>
          <ac:spMkLst>
            <pc:docMk/>
            <pc:sldMk cId="2278872223" sldId="263"/>
            <ac:spMk id="72" creationId="{AFE49882-3DFA-63FE-3F04-6F21DB10EDFD}"/>
          </ac:spMkLst>
        </pc:spChg>
        <pc:spChg chg="add del mod">
          <ac:chgData name="Roxana Sairoldy Rincon Gonzalez" userId="2760d76d344de677" providerId="LiveId" clId="{50AFBEBF-EF6A-4AEF-8101-56494EDBB4FF}" dt="2023-03-07T23:14:59.450" v="10316" actId="478"/>
          <ac:spMkLst>
            <pc:docMk/>
            <pc:sldMk cId="2278872223" sldId="263"/>
            <ac:spMk id="74" creationId="{2236B988-1FFC-DC9B-DCAA-C0D84BFC75F4}"/>
          </ac:spMkLst>
        </pc:spChg>
        <pc:spChg chg="add del mod">
          <ac:chgData name="Roxana Sairoldy Rincon Gonzalez" userId="2760d76d344de677" providerId="LiveId" clId="{50AFBEBF-EF6A-4AEF-8101-56494EDBB4FF}" dt="2023-03-07T23:14:56.587" v="10315"/>
          <ac:spMkLst>
            <pc:docMk/>
            <pc:sldMk cId="2278872223" sldId="263"/>
            <ac:spMk id="79" creationId="{006B5520-79BB-854A-4357-D4BA4DC0FF2D}"/>
          </ac:spMkLst>
        </pc:spChg>
        <pc:spChg chg="add del mod">
          <ac:chgData name="Roxana Sairoldy Rincon Gonzalez" userId="2760d76d344de677" providerId="LiveId" clId="{50AFBEBF-EF6A-4AEF-8101-56494EDBB4FF}" dt="2023-03-07T23:14:56.587" v="10315"/>
          <ac:spMkLst>
            <pc:docMk/>
            <pc:sldMk cId="2278872223" sldId="263"/>
            <ac:spMk id="81" creationId="{8A474FB3-AC22-75C5-B785-E5F178D8C0AF}"/>
          </ac:spMkLst>
        </pc:spChg>
        <pc:spChg chg="add del mod">
          <ac:chgData name="Roxana Sairoldy Rincon Gonzalez" userId="2760d76d344de677" providerId="LiveId" clId="{50AFBEBF-EF6A-4AEF-8101-56494EDBB4FF}" dt="2023-03-07T23:14:56.587" v="10315"/>
          <ac:spMkLst>
            <pc:docMk/>
            <pc:sldMk cId="2278872223" sldId="263"/>
            <ac:spMk id="83" creationId="{E75C682F-6D54-BCBD-777E-C6BD3F723B27}"/>
          </ac:spMkLst>
        </pc:spChg>
        <pc:spChg chg="add del mod">
          <ac:chgData name="Roxana Sairoldy Rincon Gonzalez" userId="2760d76d344de677" providerId="LiveId" clId="{50AFBEBF-EF6A-4AEF-8101-56494EDBB4FF}" dt="2023-03-09T04:46:01.917" v="10593" actId="478"/>
          <ac:spMkLst>
            <pc:docMk/>
            <pc:sldMk cId="2278872223" sldId="263"/>
            <ac:spMk id="84" creationId="{C35FC4C0-0979-184D-E2EF-2A3240F92778}"/>
          </ac:spMkLst>
        </pc:spChg>
        <pc:spChg chg="add del mod">
          <ac:chgData name="Roxana Sairoldy Rincon Gonzalez" userId="2760d76d344de677" providerId="LiveId" clId="{50AFBEBF-EF6A-4AEF-8101-56494EDBB4FF}" dt="2023-03-09T04:46:01.917" v="10593" actId="478"/>
          <ac:spMkLst>
            <pc:docMk/>
            <pc:sldMk cId="2278872223" sldId="263"/>
            <ac:spMk id="86" creationId="{EB483BF2-9167-1895-2A30-074EFE9FBE21}"/>
          </ac:spMkLst>
        </pc:spChg>
        <pc:spChg chg="add del mod">
          <ac:chgData name="Roxana Sairoldy Rincon Gonzalez" userId="2760d76d344de677" providerId="LiveId" clId="{50AFBEBF-EF6A-4AEF-8101-56494EDBB4FF}" dt="2023-03-09T04:46:01.917" v="10593" actId="478"/>
          <ac:spMkLst>
            <pc:docMk/>
            <pc:sldMk cId="2278872223" sldId="263"/>
            <ac:spMk id="88" creationId="{5ADF9688-D9EE-D70E-A1FB-BD4DB31A99E6}"/>
          </ac:spMkLst>
        </pc:spChg>
        <pc:grpChg chg="add del mod">
          <ac:chgData name="Roxana Sairoldy Rincon Gonzalez" userId="2760d76d344de677" providerId="LiveId" clId="{50AFBEBF-EF6A-4AEF-8101-56494EDBB4FF}" dt="2023-03-15T06:51:18.962" v="16227" actId="478"/>
          <ac:grpSpMkLst>
            <pc:docMk/>
            <pc:sldMk cId="2278872223" sldId="263"/>
            <ac:grpSpMk id="2" creationId="{527EE4B2-4884-755F-036B-5F05B3CB1BA6}"/>
          </ac:grpSpMkLst>
        </pc:grpChg>
        <pc:grpChg chg="add del mod">
          <ac:chgData name="Roxana Sairoldy Rincon Gonzalez" userId="2760d76d344de677" providerId="LiveId" clId="{50AFBEBF-EF6A-4AEF-8101-56494EDBB4FF}" dt="2023-03-15T06:51:18.962" v="16227" actId="478"/>
          <ac:grpSpMkLst>
            <pc:docMk/>
            <pc:sldMk cId="2278872223" sldId="263"/>
            <ac:grpSpMk id="7" creationId="{B02800AA-9B97-013C-E7AC-6FCAE199D049}"/>
          </ac:grpSpMkLst>
        </pc:grpChg>
        <pc:grpChg chg="add del mod">
          <ac:chgData name="Roxana Sairoldy Rincon Gonzalez" userId="2760d76d344de677" providerId="LiveId" clId="{50AFBEBF-EF6A-4AEF-8101-56494EDBB4FF}" dt="2023-03-15T06:46:32.033" v="16179"/>
          <ac:grpSpMkLst>
            <pc:docMk/>
            <pc:sldMk cId="2278872223" sldId="263"/>
            <ac:grpSpMk id="10" creationId="{DC2FD838-DB43-9235-0176-1D3E58D952BA}"/>
          </ac:grpSpMkLst>
        </pc:grpChg>
        <pc:grpChg chg="add del mod">
          <ac:chgData name="Roxana Sairoldy Rincon Gonzalez" userId="2760d76d344de677" providerId="LiveId" clId="{50AFBEBF-EF6A-4AEF-8101-56494EDBB4FF}" dt="2023-03-15T06:46:42.675" v="16183"/>
          <ac:grpSpMkLst>
            <pc:docMk/>
            <pc:sldMk cId="2278872223" sldId="263"/>
            <ac:grpSpMk id="13" creationId="{0D5F4996-7511-5779-17AE-EAA9C5CF6DC7}"/>
          </ac:grpSpMkLst>
        </pc:grpChg>
        <pc:grpChg chg="add del mod">
          <ac:chgData name="Roxana Sairoldy Rincon Gonzalez" userId="2760d76d344de677" providerId="LiveId" clId="{50AFBEBF-EF6A-4AEF-8101-56494EDBB4FF}" dt="2023-03-15T06:51:15.301" v="16226" actId="478"/>
          <ac:grpSpMkLst>
            <pc:docMk/>
            <pc:sldMk cId="2278872223" sldId="263"/>
            <ac:grpSpMk id="16" creationId="{C4089C14-2679-51B8-2CDD-4BC915961492}"/>
          </ac:grpSpMkLst>
        </pc:grpChg>
        <pc:grpChg chg="add del mod">
          <ac:chgData name="Roxana Sairoldy Rincon Gonzalez" userId="2760d76d344de677" providerId="LiveId" clId="{50AFBEBF-EF6A-4AEF-8101-56494EDBB4FF}" dt="2023-03-15T06:51:15.301" v="16226" actId="478"/>
          <ac:grpSpMkLst>
            <pc:docMk/>
            <pc:sldMk cId="2278872223" sldId="263"/>
            <ac:grpSpMk id="20" creationId="{6DE6B738-1B1A-2B38-289E-CBE7423BCD47}"/>
          </ac:grpSpMkLst>
        </pc:grpChg>
        <pc:grpChg chg="add mod">
          <ac:chgData name="Roxana Sairoldy Rincon Gonzalez" userId="2760d76d344de677" providerId="LiveId" clId="{50AFBEBF-EF6A-4AEF-8101-56494EDBB4FF}" dt="2023-03-15T06:51:20.002" v="16228"/>
          <ac:grpSpMkLst>
            <pc:docMk/>
            <pc:sldMk cId="2278872223" sldId="263"/>
            <ac:grpSpMk id="24" creationId="{EF99FBBE-3CA9-BAC2-5EDA-1A2D89C323F0}"/>
          </ac:grpSpMkLst>
        </pc:grpChg>
        <pc:grpChg chg="add mod">
          <ac:chgData name="Roxana Sairoldy Rincon Gonzalez" userId="2760d76d344de677" providerId="LiveId" clId="{50AFBEBF-EF6A-4AEF-8101-56494EDBB4FF}" dt="2023-03-15T06:51:20.002" v="16228"/>
          <ac:grpSpMkLst>
            <pc:docMk/>
            <pc:sldMk cId="2278872223" sldId="263"/>
            <ac:grpSpMk id="28" creationId="{6203660D-14DE-1A92-9EAB-ECF9E50C0786}"/>
          </ac:grpSpMkLst>
        </pc:grpChg>
        <pc:picChg chg="mod">
          <ac:chgData name="Roxana Sairoldy Rincon Gonzalez" userId="2760d76d344de677" providerId="LiveId" clId="{50AFBEBF-EF6A-4AEF-8101-56494EDBB4FF}" dt="2023-03-09T04:46:02.427" v="10594"/>
          <ac:picMkLst>
            <pc:docMk/>
            <pc:sldMk cId="2278872223" sldId="263"/>
            <ac:picMk id="4" creationId="{E2753E31-ACAA-FB33-C374-9B497D82B766}"/>
          </ac:picMkLst>
        </pc:picChg>
        <pc:picChg chg="mod">
          <ac:chgData name="Roxana Sairoldy Rincon Gonzalez" userId="2760d76d344de677" providerId="LiveId" clId="{50AFBEBF-EF6A-4AEF-8101-56494EDBB4FF}" dt="2023-03-09T04:46:02.427" v="10594"/>
          <ac:picMkLst>
            <pc:docMk/>
            <pc:sldMk cId="2278872223" sldId="263"/>
            <ac:picMk id="8" creationId="{4D9A6F7D-E678-A8CE-7847-83FFEC6618D2}"/>
          </ac:picMkLst>
        </pc:picChg>
        <pc:picChg chg="mod">
          <ac:chgData name="Roxana Sairoldy Rincon Gonzalez" userId="2760d76d344de677" providerId="LiveId" clId="{50AFBEBF-EF6A-4AEF-8101-56494EDBB4FF}" dt="2023-03-15T06:46:25.947" v="16178"/>
          <ac:picMkLst>
            <pc:docMk/>
            <pc:sldMk cId="2278872223" sldId="263"/>
            <ac:picMk id="11" creationId="{88D67D1D-1D21-7347-1D2D-090917D09F0F}"/>
          </ac:picMkLst>
        </pc:picChg>
        <pc:picChg chg="del">
          <ac:chgData name="Roxana Sairoldy Rincon Gonzalez" userId="2760d76d344de677" providerId="LiveId" clId="{50AFBEBF-EF6A-4AEF-8101-56494EDBB4FF}" dt="2023-03-05T00:50:50.406" v="3877" actId="478"/>
          <ac:picMkLst>
            <pc:docMk/>
            <pc:sldMk cId="2278872223" sldId="263"/>
            <ac:picMk id="14" creationId="{330A911B-D8A9-6B57-66CD-627748503DED}"/>
          </ac:picMkLst>
        </pc:picChg>
        <pc:picChg chg="mod">
          <ac:chgData name="Roxana Sairoldy Rincon Gonzalez" userId="2760d76d344de677" providerId="LiveId" clId="{50AFBEBF-EF6A-4AEF-8101-56494EDBB4FF}" dt="2023-03-15T06:46:33.734" v="16180"/>
          <ac:picMkLst>
            <pc:docMk/>
            <pc:sldMk cId="2278872223" sldId="263"/>
            <ac:picMk id="14" creationId="{B434FE5C-4DDE-3F76-CC58-D78B395FE0D6}"/>
          </ac:picMkLst>
        </pc:picChg>
        <pc:picChg chg="mod">
          <ac:chgData name="Roxana Sairoldy Rincon Gonzalez" userId="2760d76d344de677" providerId="LiveId" clId="{50AFBEBF-EF6A-4AEF-8101-56494EDBB4FF}" dt="2023-03-15T06:51:12.764" v="16225"/>
          <ac:picMkLst>
            <pc:docMk/>
            <pc:sldMk cId="2278872223" sldId="263"/>
            <ac:picMk id="18" creationId="{754826D0-DDD8-06E3-25E9-5D363FD3681C}"/>
          </ac:picMkLst>
        </pc:picChg>
        <pc:picChg chg="mod">
          <ac:chgData name="Roxana Sairoldy Rincon Gonzalez" userId="2760d76d344de677" providerId="LiveId" clId="{50AFBEBF-EF6A-4AEF-8101-56494EDBB4FF}" dt="2023-03-15T06:51:12.764" v="16225"/>
          <ac:picMkLst>
            <pc:docMk/>
            <pc:sldMk cId="2278872223" sldId="263"/>
            <ac:picMk id="21" creationId="{167F27EA-090C-2D40-E4C8-0CC6C168F4F4}"/>
          </ac:picMkLst>
        </pc:picChg>
        <pc:picChg chg="mod">
          <ac:chgData name="Roxana Sairoldy Rincon Gonzalez" userId="2760d76d344de677" providerId="LiveId" clId="{50AFBEBF-EF6A-4AEF-8101-56494EDBB4FF}" dt="2023-03-15T06:51:20.002" v="16228"/>
          <ac:picMkLst>
            <pc:docMk/>
            <pc:sldMk cId="2278872223" sldId="263"/>
            <ac:picMk id="26" creationId="{751880D7-A408-7539-87FA-F9FF09CD2B98}"/>
          </ac:picMkLst>
        </pc:picChg>
        <pc:picChg chg="mod">
          <ac:chgData name="Roxana Sairoldy Rincon Gonzalez" userId="2760d76d344de677" providerId="LiveId" clId="{50AFBEBF-EF6A-4AEF-8101-56494EDBB4FF}" dt="2023-03-15T06:51:20.002" v="16228"/>
          <ac:picMkLst>
            <pc:docMk/>
            <pc:sldMk cId="2278872223" sldId="263"/>
            <ac:picMk id="29" creationId="{B1F5EB01-DD9C-A07F-A7DA-09F2F9A49D08}"/>
          </ac:picMkLst>
        </pc:picChg>
        <pc:picChg chg="add del mod">
          <ac:chgData name="Roxana Sairoldy Rincon Gonzalez" userId="2760d76d344de677" providerId="LiveId" clId="{50AFBEBF-EF6A-4AEF-8101-56494EDBB4FF}" dt="2023-03-05T01:32:12.660" v="4214" actId="478"/>
          <ac:picMkLst>
            <pc:docMk/>
            <pc:sldMk cId="2278872223" sldId="263"/>
            <ac:picMk id="69" creationId="{C378C0C5-B066-7CF6-4CFD-20EE26EEF9CE}"/>
          </ac:picMkLst>
        </pc:picChg>
        <pc:picChg chg="add del mod">
          <ac:chgData name="Roxana Sairoldy Rincon Gonzalez" userId="2760d76d344de677" providerId="LiveId" clId="{50AFBEBF-EF6A-4AEF-8101-56494EDBB4FF}" dt="2023-03-05T01:32:29.761" v="4216" actId="478"/>
          <ac:picMkLst>
            <pc:docMk/>
            <pc:sldMk cId="2278872223" sldId="263"/>
            <ac:picMk id="71" creationId="{A697361F-C8AE-EBF3-C2AD-D286AFDDEBE0}"/>
          </ac:picMkLst>
        </pc:picChg>
        <pc:picChg chg="add del mod">
          <ac:chgData name="Roxana Sairoldy Rincon Gonzalez" userId="2760d76d344de677" providerId="LiveId" clId="{50AFBEBF-EF6A-4AEF-8101-56494EDBB4FF}" dt="2023-03-07T23:14:59.450" v="10316" actId="478"/>
          <ac:picMkLst>
            <pc:docMk/>
            <pc:sldMk cId="2278872223" sldId="263"/>
            <ac:picMk id="73" creationId="{F8783EAA-8A0E-A395-F2A2-DD454EE6A58C}"/>
          </ac:picMkLst>
        </pc:picChg>
        <pc:picChg chg="add del mod">
          <ac:chgData name="Roxana Sairoldy Rincon Gonzalez" userId="2760d76d344de677" providerId="LiveId" clId="{50AFBEBF-EF6A-4AEF-8101-56494EDBB4FF}" dt="2023-03-07T23:14:59.450" v="10316" actId="478"/>
          <ac:picMkLst>
            <pc:docMk/>
            <pc:sldMk cId="2278872223" sldId="263"/>
            <ac:picMk id="75" creationId="{30836395-E4CE-74B3-4695-74C7CA005DB4}"/>
          </ac:picMkLst>
        </pc:picChg>
        <pc:picChg chg="add del mod">
          <ac:chgData name="Roxana Sairoldy Rincon Gonzalez" userId="2760d76d344de677" providerId="LiveId" clId="{50AFBEBF-EF6A-4AEF-8101-56494EDBB4FF}" dt="2023-03-07T03:43:33.635" v="9539" actId="478"/>
          <ac:picMkLst>
            <pc:docMk/>
            <pc:sldMk cId="2278872223" sldId="263"/>
            <ac:picMk id="76" creationId="{4A389D09-F754-3CDC-7576-C2334E5739D4}"/>
          </ac:picMkLst>
        </pc:picChg>
        <pc:picChg chg="add del mod">
          <ac:chgData name="Roxana Sairoldy Rincon Gonzalez" userId="2760d76d344de677" providerId="LiveId" clId="{50AFBEBF-EF6A-4AEF-8101-56494EDBB4FF}" dt="2023-03-07T03:45:19.496" v="9561" actId="478"/>
          <ac:picMkLst>
            <pc:docMk/>
            <pc:sldMk cId="2278872223" sldId="263"/>
            <ac:picMk id="77" creationId="{100969B8-DB5D-1037-B155-0827539AF66E}"/>
          </ac:picMkLst>
        </pc:picChg>
        <pc:picChg chg="add mod">
          <ac:chgData name="Roxana Sairoldy Rincon Gonzalez" userId="2760d76d344de677" providerId="LiveId" clId="{50AFBEBF-EF6A-4AEF-8101-56494EDBB4FF}" dt="2023-03-15T07:14:42.989" v="16444" actId="1035"/>
          <ac:picMkLst>
            <pc:docMk/>
            <pc:sldMk cId="2278872223" sldId="263"/>
            <ac:picMk id="78" creationId="{F9831EF3-2117-BD24-6182-ED4549BB1DD2}"/>
          </ac:picMkLst>
        </pc:picChg>
        <pc:picChg chg="add del mod">
          <ac:chgData name="Roxana Sairoldy Rincon Gonzalez" userId="2760d76d344de677" providerId="LiveId" clId="{50AFBEBF-EF6A-4AEF-8101-56494EDBB4FF}" dt="2023-03-07T23:14:56.587" v="10315"/>
          <ac:picMkLst>
            <pc:docMk/>
            <pc:sldMk cId="2278872223" sldId="263"/>
            <ac:picMk id="80" creationId="{FD089A7A-4B55-79B0-8D1F-0C1E74701D87}"/>
          </ac:picMkLst>
        </pc:picChg>
        <pc:picChg chg="add del mod">
          <ac:chgData name="Roxana Sairoldy Rincon Gonzalez" userId="2760d76d344de677" providerId="LiveId" clId="{50AFBEBF-EF6A-4AEF-8101-56494EDBB4FF}" dt="2023-03-07T23:14:56.587" v="10315"/>
          <ac:picMkLst>
            <pc:docMk/>
            <pc:sldMk cId="2278872223" sldId="263"/>
            <ac:picMk id="82" creationId="{7DCE6B24-C0B2-0BE8-66B9-F0674DAE875D}"/>
          </ac:picMkLst>
        </pc:picChg>
        <pc:picChg chg="add del mod">
          <ac:chgData name="Roxana Sairoldy Rincon Gonzalez" userId="2760d76d344de677" providerId="LiveId" clId="{50AFBEBF-EF6A-4AEF-8101-56494EDBB4FF}" dt="2023-03-09T04:46:01.917" v="10593" actId="478"/>
          <ac:picMkLst>
            <pc:docMk/>
            <pc:sldMk cId="2278872223" sldId="263"/>
            <ac:picMk id="85" creationId="{42C27C0B-05B5-1C90-0AA9-C9CA5DE27FBB}"/>
          </ac:picMkLst>
        </pc:picChg>
        <pc:picChg chg="add del mod">
          <ac:chgData name="Roxana Sairoldy Rincon Gonzalez" userId="2760d76d344de677" providerId="LiveId" clId="{50AFBEBF-EF6A-4AEF-8101-56494EDBB4FF}" dt="2023-03-09T04:46:01.917" v="10593" actId="478"/>
          <ac:picMkLst>
            <pc:docMk/>
            <pc:sldMk cId="2278872223" sldId="263"/>
            <ac:picMk id="87" creationId="{BFC3A17C-3D99-AB9D-CA69-D7B73E679A4E}"/>
          </ac:picMkLst>
        </pc:picChg>
        <pc:picChg chg="add mod">
          <ac:chgData name="Roxana Sairoldy Rincon Gonzalez" userId="2760d76d344de677" providerId="LiveId" clId="{50AFBEBF-EF6A-4AEF-8101-56494EDBB4FF}" dt="2023-03-15T07:14:42.989" v="16444" actId="1035"/>
          <ac:picMkLst>
            <pc:docMk/>
            <pc:sldMk cId="2278872223" sldId="263"/>
            <ac:picMk id="89" creationId="{BA61491C-7504-D0E2-2A5E-F905123367A4}"/>
          </ac:picMkLst>
        </pc:picChg>
      </pc:sldChg>
      <pc:sldChg chg="addSp delSp modSp mod">
        <pc:chgData name="Roxana Sairoldy Rincon Gonzalez" userId="2760d76d344de677" providerId="LiveId" clId="{50AFBEBF-EF6A-4AEF-8101-56494EDBB4FF}" dt="2023-03-15T08:43:23.551" v="16540"/>
        <pc:sldMkLst>
          <pc:docMk/>
          <pc:sldMk cId="2591677092" sldId="264"/>
        </pc:sldMkLst>
        <pc:spChg chg="mod">
          <ac:chgData name="Roxana Sairoldy Rincon Gonzalez" userId="2760d76d344de677" providerId="LiveId" clId="{50AFBEBF-EF6A-4AEF-8101-56494EDBB4FF}" dt="2023-03-09T04:46:32.907" v="10600"/>
          <ac:spMkLst>
            <pc:docMk/>
            <pc:sldMk cId="2591677092" sldId="264"/>
            <ac:spMk id="3" creationId="{89F9A591-EE19-E935-C396-E3E99E2FE278}"/>
          </ac:spMkLst>
        </pc:spChg>
        <pc:spChg chg="add del mod">
          <ac:chgData name="Roxana Sairoldy Rincon Gonzalez" userId="2760d76d344de677" providerId="LiveId" clId="{50AFBEBF-EF6A-4AEF-8101-56494EDBB4FF}" dt="2023-03-15T06:51:44.625" v="16233" actId="478"/>
          <ac:spMkLst>
            <pc:docMk/>
            <pc:sldMk cId="2591677092" sldId="264"/>
            <ac:spMk id="9" creationId="{930684FB-C876-12DB-9DBB-B6B6A4A6C285}"/>
          </ac:spMkLst>
        </pc:spChg>
        <pc:spChg chg="del">
          <ac:chgData name="Roxana Sairoldy Rincon Gonzalez" userId="2760d76d344de677" providerId="LiveId" clId="{50AFBEBF-EF6A-4AEF-8101-56494EDBB4FF}" dt="2023-03-05T00:50:57.349" v="3879" actId="478"/>
          <ac:spMkLst>
            <pc:docMk/>
            <pc:sldMk cId="2591677092" sldId="264"/>
            <ac:spMk id="12" creationId="{8F3EC34A-D1BA-5FA5-7618-C68264BB23FB}"/>
          </ac:spMkLst>
        </pc:spChg>
        <pc:spChg chg="mod">
          <ac:chgData name="Roxana Sairoldy Rincon Gonzalez" userId="2760d76d344de677" providerId="LiveId" clId="{50AFBEBF-EF6A-4AEF-8101-56494EDBB4FF}" dt="2023-03-09T04:46:32.907" v="10600"/>
          <ac:spMkLst>
            <pc:docMk/>
            <pc:sldMk cId="2591677092" sldId="264"/>
            <ac:spMk id="14" creationId="{4D10F80D-E35C-AACB-4E1F-7E4B06E7479D}"/>
          </ac:spMkLst>
        </pc:spChg>
        <pc:spChg chg="add del mod">
          <ac:chgData name="Roxana Sairoldy Rincon Gonzalez" userId="2760d76d344de677" providerId="LiveId" clId="{50AFBEBF-EF6A-4AEF-8101-56494EDBB4FF}" dt="2023-03-05T01:32:04.445" v="4212" actId="478"/>
          <ac:spMkLst>
            <pc:docMk/>
            <pc:sldMk cId="2591677092" sldId="264"/>
            <ac:spMk id="20" creationId="{4F458BD6-0F2B-9588-9553-6A60A6E718A7}"/>
          </ac:spMkLst>
        </pc:spChg>
        <pc:spChg chg="mod">
          <ac:chgData name="Roxana Sairoldy Rincon Gonzalez" userId="2760d76d344de677" providerId="LiveId" clId="{50AFBEBF-EF6A-4AEF-8101-56494EDBB4FF}" dt="2023-03-15T06:47:29.799" v="16190"/>
          <ac:spMkLst>
            <pc:docMk/>
            <pc:sldMk cId="2591677092" sldId="264"/>
            <ac:spMk id="21" creationId="{D4C6A577-95CB-0DB7-218D-EBC57A08C8BC}"/>
          </ac:spMkLst>
        </pc:spChg>
        <pc:spChg chg="add del mod">
          <ac:chgData name="Roxana Sairoldy Rincon Gonzalez" userId="2760d76d344de677" providerId="LiveId" clId="{50AFBEBF-EF6A-4AEF-8101-56494EDBB4FF}" dt="2023-03-05T01:32:04.445" v="4212" actId="478"/>
          <ac:spMkLst>
            <pc:docMk/>
            <pc:sldMk cId="2591677092" sldId="264"/>
            <ac:spMk id="22" creationId="{4B7BC75D-F4E2-35ED-13CE-D4C1F7C2E5CF}"/>
          </ac:spMkLst>
        </pc:spChg>
        <pc:spChg chg="mod">
          <ac:chgData name="Roxana Sairoldy Rincon Gonzalez" userId="2760d76d344de677" providerId="LiveId" clId="{50AFBEBF-EF6A-4AEF-8101-56494EDBB4FF}" dt="2023-03-15T06:51:45.131" v="16234"/>
          <ac:spMkLst>
            <pc:docMk/>
            <pc:sldMk cId="2591677092" sldId="264"/>
            <ac:spMk id="24" creationId="{2236DDDB-090A-8908-1DD2-4146248A018F}"/>
          </ac:spMkLst>
        </pc:spChg>
        <pc:spChg chg="add del mod">
          <ac:chgData name="Roxana Sairoldy Rincon Gonzalez" userId="2760d76d344de677" providerId="LiveId" clId="{50AFBEBF-EF6A-4AEF-8101-56494EDBB4FF}" dt="2023-03-07T23:15:22.795" v="10322" actId="478"/>
          <ac:spMkLst>
            <pc:docMk/>
            <pc:sldMk cId="2591677092" sldId="264"/>
            <ac:spMk id="25" creationId="{E15840B6-DFDF-8618-898C-79BA3C3FDFB6}"/>
          </ac:spMkLst>
        </pc:spChg>
        <pc:spChg chg="add mod">
          <ac:chgData name="Roxana Sairoldy Rincon Gonzalez" userId="2760d76d344de677" providerId="LiveId" clId="{50AFBEBF-EF6A-4AEF-8101-56494EDBB4FF}" dt="2023-03-15T06:51:45.131" v="16234"/>
          <ac:spMkLst>
            <pc:docMk/>
            <pc:sldMk cId="2591677092" sldId="264"/>
            <ac:spMk id="26" creationId="{6522C288-D096-A819-4BE6-4B76F74FFCC6}"/>
          </ac:spMkLst>
        </pc:spChg>
        <pc:spChg chg="add del mod">
          <ac:chgData name="Roxana Sairoldy Rincon Gonzalez" userId="2760d76d344de677" providerId="LiveId" clId="{50AFBEBF-EF6A-4AEF-8101-56494EDBB4FF}" dt="2023-03-07T23:15:22.795" v="10322" actId="478"/>
          <ac:spMkLst>
            <pc:docMk/>
            <pc:sldMk cId="2591677092" sldId="264"/>
            <ac:spMk id="27" creationId="{3F926640-EFB0-DE5C-0E82-BB99219D645B}"/>
          </ac:spMkLst>
        </pc:spChg>
        <pc:spChg chg="mod">
          <ac:chgData name="Roxana Sairoldy Rincon Gonzalez" userId="2760d76d344de677" providerId="LiveId" clId="{50AFBEBF-EF6A-4AEF-8101-56494EDBB4FF}" dt="2023-03-15T06:51:45.131" v="16234"/>
          <ac:spMkLst>
            <pc:docMk/>
            <pc:sldMk cId="2591677092" sldId="264"/>
            <ac:spMk id="29" creationId="{A3524B87-0ECE-62E3-E4A1-B6896D2808A3}"/>
          </ac:spMkLst>
        </pc:spChg>
        <pc:spChg chg="mod">
          <ac:chgData name="Roxana Sairoldy Rincon Gonzalez" userId="2760d76d344de677" providerId="LiveId" clId="{50AFBEBF-EF6A-4AEF-8101-56494EDBB4FF}" dt="2023-03-15T07:11:11.871" v="16411" actId="1035"/>
          <ac:spMkLst>
            <pc:docMk/>
            <pc:sldMk cId="2591677092" sldId="264"/>
            <ac:spMk id="30" creationId="{3A19CF94-E568-261D-43FF-23F61EE3CD10}"/>
          </ac:spMkLst>
        </pc:spChg>
        <pc:spChg chg="add del mod">
          <ac:chgData name="Roxana Sairoldy Rincon Gonzalez" userId="2760d76d344de677" providerId="LiveId" clId="{50AFBEBF-EF6A-4AEF-8101-56494EDBB4FF}" dt="2023-03-09T04:46:31.849" v="10599" actId="478"/>
          <ac:spMkLst>
            <pc:docMk/>
            <pc:sldMk cId="2591677092" sldId="264"/>
            <ac:spMk id="32" creationId="{1021FDAB-A33D-7B92-27D1-ECEFDB6F439C}"/>
          </ac:spMkLst>
        </pc:spChg>
        <pc:spChg chg="add mod">
          <ac:chgData name="Roxana Sairoldy Rincon Gonzalez" userId="2760d76d344de677" providerId="LiveId" clId="{50AFBEBF-EF6A-4AEF-8101-56494EDBB4FF}" dt="2023-03-15T07:10:27.626" v="16371"/>
          <ac:spMkLst>
            <pc:docMk/>
            <pc:sldMk cId="2591677092" sldId="264"/>
            <ac:spMk id="32" creationId="{B109F12D-4BD7-A8FF-8480-677584E67AF4}"/>
          </ac:spMkLst>
        </pc:spChg>
        <pc:spChg chg="add del mod">
          <ac:chgData name="Roxana Sairoldy Rincon Gonzalez" userId="2760d76d344de677" providerId="LiveId" clId="{50AFBEBF-EF6A-4AEF-8101-56494EDBB4FF}" dt="2023-03-09T04:46:31.849" v="10599" actId="478"/>
          <ac:spMkLst>
            <pc:docMk/>
            <pc:sldMk cId="2591677092" sldId="264"/>
            <ac:spMk id="34" creationId="{0488F21F-DED6-EA39-49C9-4E9192290843}"/>
          </ac:spMkLst>
        </pc:spChg>
        <pc:spChg chg="add mod">
          <ac:chgData name="Roxana Sairoldy Rincon Gonzalez" userId="2760d76d344de677" providerId="LiveId" clId="{50AFBEBF-EF6A-4AEF-8101-56494EDBB4FF}" dt="2023-03-15T08:43:23.551" v="16540"/>
          <ac:spMkLst>
            <pc:docMk/>
            <pc:sldMk cId="2591677092" sldId="264"/>
            <ac:spMk id="35" creationId="{83431AC1-BFAB-27A4-6D33-CB57EC2E20FC}"/>
          </ac:spMkLst>
        </pc:spChg>
        <pc:spChg chg="mod">
          <ac:chgData name="Roxana Sairoldy Rincon Gonzalez" userId="2760d76d344de677" providerId="LiveId" clId="{50AFBEBF-EF6A-4AEF-8101-56494EDBB4FF}" dt="2023-03-15T08:07:32.616" v="16479" actId="1037"/>
          <ac:spMkLst>
            <pc:docMk/>
            <pc:sldMk cId="2591677092" sldId="264"/>
            <ac:spMk id="36" creationId="{E09524F4-C9FC-1A77-95FF-92A0803F21B2}"/>
          </ac:spMkLst>
        </pc:spChg>
        <pc:spChg chg="mod">
          <ac:chgData name="Roxana Sairoldy Rincon Gonzalez" userId="2760d76d344de677" providerId="LiveId" clId="{50AFBEBF-EF6A-4AEF-8101-56494EDBB4FF}" dt="2023-03-15T08:07:29.095" v="16478" actId="1037"/>
          <ac:spMkLst>
            <pc:docMk/>
            <pc:sldMk cId="2591677092" sldId="264"/>
            <ac:spMk id="37" creationId="{C29265C2-702B-BEED-8C0F-13DB0FF39861}"/>
          </ac:spMkLst>
        </pc:spChg>
        <pc:spChg chg="mod">
          <ac:chgData name="Roxana Sairoldy Rincon Gonzalez" userId="2760d76d344de677" providerId="LiveId" clId="{50AFBEBF-EF6A-4AEF-8101-56494EDBB4FF}" dt="2023-03-15T08:07:26.377" v="16477" actId="1037"/>
          <ac:spMkLst>
            <pc:docMk/>
            <pc:sldMk cId="2591677092" sldId="264"/>
            <ac:spMk id="38" creationId="{5E64E157-9526-9ECF-9392-D52AB93CC4B3}"/>
          </ac:spMkLst>
        </pc:spChg>
        <pc:spChg chg="mod">
          <ac:chgData name="Roxana Sairoldy Rincon Gonzalez" userId="2760d76d344de677" providerId="LiveId" clId="{50AFBEBF-EF6A-4AEF-8101-56494EDBB4FF}" dt="2023-03-15T08:07:21.259" v="16476" actId="1037"/>
          <ac:spMkLst>
            <pc:docMk/>
            <pc:sldMk cId="2591677092" sldId="264"/>
            <ac:spMk id="39" creationId="{093EFD95-7E1E-E846-8B0A-1A9EEEBE51AB}"/>
          </ac:spMkLst>
        </pc:spChg>
        <pc:spChg chg="add del mod">
          <ac:chgData name="Roxana Sairoldy Rincon Gonzalez" userId="2760d76d344de677" providerId="LiveId" clId="{50AFBEBF-EF6A-4AEF-8101-56494EDBB4FF}" dt="2023-03-09T04:46:31.849" v="10599" actId="478"/>
          <ac:spMkLst>
            <pc:docMk/>
            <pc:sldMk cId="2591677092" sldId="264"/>
            <ac:spMk id="40" creationId="{3773CF37-8D36-8508-D08C-61BBA7B6DA65}"/>
          </ac:spMkLst>
        </pc:spChg>
        <pc:spChg chg="mod">
          <ac:chgData name="Roxana Sairoldy Rincon Gonzalez" userId="2760d76d344de677" providerId="LiveId" clId="{50AFBEBF-EF6A-4AEF-8101-56494EDBB4FF}" dt="2023-03-15T08:07:18.627" v="16474" actId="1037"/>
          <ac:spMkLst>
            <pc:docMk/>
            <pc:sldMk cId="2591677092" sldId="264"/>
            <ac:spMk id="50" creationId="{ACEB9352-C146-4D38-39D7-DAB4A9C7F507}"/>
          </ac:spMkLst>
        </pc:spChg>
        <pc:spChg chg="mod">
          <ac:chgData name="Roxana Sairoldy Rincon Gonzalez" userId="2760d76d344de677" providerId="LiveId" clId="{50AFBEBF-EF6A-4AEF-8101-56494EDBB4FF}" dt="2023-03-15T08:07:35.131" v="16480" actId="1076"/>
          <ac:spMkLst>
            <pc:docMk/>
            <pc:sldMk cId="2591677092" sldId="264"/>
            <ac:spMk id="51" creationId="{2D83ECDF-F6D8-D4D3-4DFC-080A8E9296E4}"/>
          </ac:spMkLst>
        </pc:spChg>
        <pc:grpChg chg="add del mod">
          <ac:chgData name="Roxana Sairoldy Rincon Gonzalez" userId="2760d76d344de677" providerId="LiveId" clId="{50AFBEBF-EF6A-4AEF-8101-56494EDBB4FF}" dt="2023-03-15T06:51:44.625" v="16233" actId="478"/>
          <ac:grpSpMkLst>
            <pc:docMk/>
            <pc:sldMk cId="2591677092" sldId="264"/>
            <ac:grpSpMk id="2" creationId="{C69C3387-0626-60B9-C290-604BC5D0501A}"/>
          </ac:grpSpMkLst>
        </pc:grpChg>
        <pc:grpChg chg="add del mod">
          <ac:chgData name="Roxana Sairoldy Rincon Gonzalez" userId="2760d76d344de677" providerId="LiveId" clId="{50AFBEBF-EF6A-4AEF-8101-56494EDBB4FF}" dt="2023-03-15T06:47:29.340" v="16189" actId="478"/>
          <ac:grpSpMkLst>
            <pc:docMk/>
            <pc:sldMk cId="2591677092" sldId="264"/>
            <ac:grpSpMk id="11" creationId="{2BFBFCD8-DFC4-6B37-53BF-4AAE115FCF15}"/>
          </ac:grpSpMkLst>
        </pc:grpChg>
        <pc:grpChg chg="add del mod">
          <ac:chgData name="Roxana Sairoldy Rincon Gonzalez" userId="2760d76d344de677" providerId="LiveId" clId="{50AFBEBF-EF6A-4AEF-8101-56494EDBB4FF}" dt="2023-03-15T06:51:44.625" v="16233" actId="478"/>
          <ac:grpSpMkLst>
            <pc:docMk/>
            <pc:sldMk cId="2591677092" sldId="264"/>
            <ac:grpSpMk id="15" creationId="{48A4C1AD-F8C7-755E-5322-5116C98D32BA}"/>
          </ac:grpSpMkLst>
        </pc:grpChg>
        <pc:grpChg chg="mod">
          <ac:chgData name="Roxana Sairoldy Rincon Gonzalez" userId="2760d76d344de677" providerId="LiveId" clId="{50AFBEBF-EF6A-4AEF-8101-56494EDBB4FF}" dt="2023-03-10T03:44:35.781" v="12917" actId="1076"/>
          <ac:grpSpMkLst>
            <pc:docMk/>
            <pc:sldMk cId="2591677092" sldId="264"/>
            <ac:grpSpMk id="18" creationId="{FFE5F714-F615-2A41-6116-D9416F13C1CD}"/>
          </ac:grpSpMkLst>
        </pc:grpChg>
        <pc:grpChg chg="add mod">
          <ac:chgData name="Roxana Sairoldy Rincon Gonzalez" userId="2760d76d344de677" providerId="LiveId" clId="{50AFBEBF-EF6A-4AEF-8101-56494EDBB4FF}" dt="2023-03-15T06:51:45.131" v="16234"/>
          <ac:grpSpMkLst>
            <pc:docMk/>
            <pc:sldMk cId="2591677092" sldId="264"/>
            <ac:grpSpMk id="22" creationId="{866DFDEC-099A-9011-05F7-8F71C457CB72}"/>
          </ac:grpSpMkLst>
        </pc:grpChg>
        <pc:grpChg chg="add mod">
          <ac:chgData name="Roxana Sairoldy Rincon Gonzalez" userId="2760d76d344de677" providerId="LiveId" clId="{50AFBEBF-EF6A-4AEF-8101-56494EDBB4FF}" dt="2023-03-15T06:51:45.131" v="16234"/>
          <ac:grpSpMkLst>
            <pc:docMk/>
            <pc:sldMk cId="2591677092" sldId="264"/>
            <ac:grpSpMk id="27" creationId="{870C62CC-7B72-5616-8915-F70FA69E9981}"/>
          </ac:grpSpMkLst>
        </pc:grpChg>
        <pc:picChg chg="mod">
          <ac:chgData name="Roxana Sairoldy Rincon Gonzalez" userId="2760d76d344de677" providerId="LiveId" clId="{50AFBEBF-EF6A-4AEF-8101-56494EDBB4FF}" dt="2023-03-09T04:46:32.907" v="10600"/>
          <ac:picMkLst>
            <pc:docMk/>
            <pc:sldMk cId="2591677092" sldId="264"/>
            <ac:picMk id="4" creationId="{489AA679-ABAD-408F-264F-3A3F0D27CA2F}"/>
          </ac:picMkLst>
        </pc:picChg>
        <pc:picChg chg="mod">
          <ac:chgData name="Roxana Sairoldy Rincon Gonzalez" userId="2760d76d344de677" providerId="LiveId" clId="{50AFBEBF-EF6A-4AEF-8101-56494EDBB4FF}" dt="2023-03-09T04:46:32.907" v="10600"/>
          <ac:picMkLst>
            <pc:docMk/>
            <pc:sldMk cId="2591677092" sldId="264"/>
            <ac:picMk id="12" creationId="{63FCDBC4-8A8B-F738-CC36-C8DADC9A6B29}"/>
          </ac:picMkLst>
        </pc:picChg>
        <pc:picChg chg="del">
          <ac:chgData name="Roxana Sairoldy Rincon Gonzalez" userId="2760d76d344de677" providerId="LiveId" clId="{50AFBEBF-EF6A-4AEF-8101-56494EDBB4FF}" dt="2023-03-05T00:50:57.349" v="3879" actId="478"/>
          <ac:picMkLst>
            <pc:docMk/>
            <pc:sldMk cId="2591677092" sldId="264"/>
            <ac:picMk id="14" creationId="{330A911B-D8A9-6B57-66CD-627748503DED}"/>
          </ac:picMkLst>
        </pc:picChg>
        <pc:picChg chg="mod">
          <ac:chgData name="Roxana Sairoldy Rincon Gonzalez" userId="2760d76d344de677" providerId="LiveId" clId="{50AFBEBF-EF6A-4AEF-8101-56494EDBB4FF}" dt="2023-03-15T06:47:29.799" v="16190"/>
          <ac:picMkLst>
            <pc:docMk/>
            <pc:sldMk cId="2591677092" sldId="264"/>
            <ac:picMk id="20" creationId="{A68ED74C-58BB-4C02-DDDD-4DAD50422FBD}"/>
          </ac:picMkLst>
        </pc:picChg>
        <pc:picChg chg="add del mod">
          <ac:chgData name="Roxana Sairoldy Rincon Gonzalez" userId="2760d76d344de677" providerId="LiveId" clId="{50AFBEBF-EF6A-4AEF-8101-56494EDBB4FF}" dt="2023-03-05T01:32:04.445" v="4212" actId="478"/>
          <ac:picMkLst>
            <pc:docMk/>
            <pc:sldMk cId="2591677092" sldId="264"/>
            <ac:picMk id="21" creationId="{8ECE4720-2FD4-7553-04C9-91DC372F05FE}"/>
          </ac:picMkLst>
        </pc:picChg>
        <pc:picChg chg="add del mod">
          <ac:chgData name="Roxana Sairoldy Rincon Gonzalez" userId="2760d76d344de677" providerId="LiveId" clId="{50AFBEBF-EF6A-4AEF-8101-56494EDBB4FF}" dt="2023-03-05T01:32:38.904" v="4218" actId="478"/>
          <ac:picMkLst>
            <pc:docMk/>
            <pc:sldMk cId="2591677092" sldId="264"/>
            <ac:picMk id="24" creationId="{428B6CF5-F882-DABE-4194-73D0E1B17DEF}"/>
          </ac:picMkLst>
        </pc:picChg>
        <pc:picChg chg="mod">
          <ac:chgData name="Roxana Sairoldy Rincon Gonzalez" userId="2760d76d344de677" providerId="LiveId" clId="{50AFBEBF-EF6A-4AEF-8101-56494EDBB4FF}" dt="2023-03-15T06:51:45.131" v="16234"/>
          <ac:picMkLst>
            <pc:docMk/>
            <pc:sldMk cId="2591677092" sldId="264"/>
            <ac:picMk id="25" creationId="{B3AFE5AC-85F7-0110-E3B1-2A496708A40C}"/>
          </ac:picMkLst>
        </pc:picChg>
        <pc:picChg chg="add del mod">
          <ac:chgData name="Roxana Sairoldy Rincon Gonzalez" userId="2760d76d344de677" providerId="LiveId" clId="{50AFBEBF-EF6A-4AEF-8101-56494EDBB4FF}" dt="2023-03-07T23:15:22.795" v="10322" actId="478"/>
          <ac:picMkLst>
            <pc:docMk/>
            <pc:sldMk cId="2591677092" sldId="264"/>
            <ac:picMk id="26" creationId="{76E38E5D-2452-A9E7-6F4A-51452B8BF6FE}"/>
          </ac:picMkLst>
        </pc:picChg>
        <pc:picChg chg="add del mod">
          <ac:chgData name="Roxana Sairoldy Rincon Gonzalez" userId="2760d76d344de677" providerId="LiveId" clId="{50AFBEBF-EF6A-4AEF-8101-56494EDBB4FF}" dt="2023-03-07T23:15:22.795" v="10322" actId="478"/>
          <ac:picMkLst>
            <pc:docMk/>
            <pc:sldMk cId="2591677092" sldId="264"/>
            <ac:picMk id="28" creationId="{5368CD22-4F78-29F2-8869-E6947EA83DB8}"/>
          </ac:picMkLst>
        </pc:picChg>
        <pc:picChg chg="mod">
          <ac:chgData name="Roxana Sairoldy Rincon Gonzalez" userId="2760d76d344de677" providerId="LiveId" clId="{50AFBEBF-EF6A-4AEF-8101-56494EDBB4FF}" dt="2023-03-15T06:51:45.131" v="16234"/>
          <ac:picMkLst>
            <pc:docMk/>
            <pc:sldMk cId="2591677092" sldId="264"/>
            <ac:picMk id="28" creationId="{8C76BE66-6C00-AFFB-FBBA-DE93A77EA494}"/>
          </ac:picMkLst>
        </pc:picChg>
        <pc:picChg chg="add del mod">
          <ac:chgData name="Roxana Sairoldy Rincon Gonzalez" userId="2760d76d344de677" providerId="LiveId" clId="{50AFBEBF-EF6A-4AEF-8101-56494EDBB4FF}" dt="2023-03-07T03:43:50.921" v="9545" actId="478"/>
          <ac:picMkLst>
            <pc:docMk/>
            <pc:sldMk cId="2591677092" sldId="264"/>
            <ac:picMk id="29" creationId="{377D8658-C706-2F5E-9C6D-C3E132CFB282}"/>
          </ac:picMkLst>
        </pc:picChg>
        <pc:picChg chg="add mod">
          <ac:chgData name="Roxana Sairoldy Rincon Gonzalez" userId="2760d76d344de677" providerId="LiveId" clId="{50AFBEBF-EF6A-4AEF-8101-56494EDBB4FF}" dt="2023-03-09T03:41:36.823" v="10447" actId="1076"/>
          <ac:picMkLst>
            <pc:docMk/>
            <pc:sldMk cId="2591677092" sldId="264"/>
            <ac:picMk id="31" creationId="{BF4A1820-9EA8-3252-5E8B-1A4E17C6E619}"/>
          </ac:picMkLst>
        </pc:picChg>
        <pc:picChg chg="add mod">
          <ac:chgData name="Roxana Sairoldy Rincon Gonzalez" userId="2760d76d344de677" providerId="LiveId" clId="{50AFBEBF-EF6A-4AEF-8101-56494EDBB4FF}" dt="2023-03-15T08:43:23.551" v="16540"/>
          <ac:picMkLst>
            <pc:docMk/>
            <pc:sldMk cId="2591677092" sldId="264"/>
            <ac:picMk id="33" creationId="{8B1B7B86-6247-DF72-7DED-03E828E4F481}"/>
          </ac:picMkLst>
        </pc:picChg>
        <pc:picChg chg="add del mod">
          <ac:chgData name="Roxana Sairoldy Rincon Gonzalez" userId="2760d76d344de677" providerId="LiveId" clId="{50AFBEBF-EF6A-4AEF-8101-56494EDBB4FF}" dt="2023-03-09T04:46:31.849" v="10599" actId="478"/>
          <ac:picMkLst>
            <pc:docMk/>
            <pc:sldMk cId="2591677092" sldId="264"/>
            <ac:picMk id="33" creationId="{8D9AC756-C172-AD26-366D-A9BD728C069F}"/>
          </ac:picMkLst>
        </pc:picChg>
        <pc:picChg chg="add mod">
          <ac:chgData name="Roxana Sairoldy Rincon Gonzalez" userId="2760d76d344de677" providerId="LiveId" clId="{50AFBEBF-EF6A-4AEF-8101-56494EDBB4FF}" dt="2023-03-15T08:43:23.551" v="16540"/>
          <ac:picMkLst>
            <pc:docMk/>
            <pc:sldMk cId="2591677092" sldId="264"/>
            <ac:picMk id="34" creationId="{BFEC32CD-4B7F-8F97-1E50-1BE214617F74}"/>
          </ac:picMkLst>
        </pc:picChg>
        <pc:picChg chg="add del mod">
          <ac:chgData name="Roxana Sairoldy Rincon Gonzalez" userId="2760d76d344de677" providerId="LiveId" clId="{50AFBEBF-EF6A-4AEF-8101-56494EDBB4FF}" dt="2023-03-09T04:46:31.849" v="10599" actId="478"/>
          <ac:picMkLst>
            <pc:docMk/>
            <pc:sldMk cId="2591677092" sldId="264"/>
            <ac:picMk id="35" creationId="{8F89C163-1856-BBFB-A3E6-16F5D5CE0047}"/>
          </ac:picMkLst>
        </pc:picChg>
        <pc:picChg chg="add mod">
          <ac:chgData name="Roxana Sairoldy Rincon Gonzalez" userId="2760d76d344de677" providerId="LiveId" clId="{50AFBEBF-EF6A-4AEF-8101-56494EDBB4FF}" dt="2023-03-09T03:41:29.372" v="10446"/>
          <ac:picMkLst>
            <pc:docMk/>
            <pc:sldMk cId="2591677092" sldId="264"/>
            <ac:picMk id="42" creationId="{B14E4FDA-16CC-D7FE-F9E0-F78D8B7EE240}"/>
          </ac:picMkLst>
        </pc:picChg>
      </pc:sldChg>
      <pc:sldChg chg="addSp delSp modSp mod setBg">
        <pc:chgData name="Roxana Sairoldy Rincon Gonzalez" userId="2760d76d344de677" providerId="LiveId" clId="{50AFBEBF-EF6A-4AEF-8101-56494EDBB4FF}" dt="2023-03-15T08:44:28.146" v="16551"/>
        <pc:sldMkLst>
          <pc:docMk/>
          <pc:sldMk cId="2692277465" sldId="265"/>
        </pc:sldMkLst>
        <pc:spChg chg="mod">
          <ac:chgData name="Roxana Sairoldy Rincon Gonzalez" userId="2760d76d344de677" providerId="LiveId" clId="{50AFBEBF-EF6A-4AEF-8101-56494EDBB4FF}" dt="2023-03-09T04:50:00.869" v="10624"/>
          <ac:spMkLst>
            <pc:docMk/>
            <pc:sldMk cId="2692277465" sldId="265"/>
            <ac:spMk id="5" creationId="{3207C94C-71A6-0493-5F0D-E381F2BE2AE7}"/>
          </ac:spMkLst>
        </pc:spChg>
        <pc:spChg chg="add del mod">
          <ac:chgData name="Roxana Sairoldy Rincon Gonzalez" userId="2760d76d344de677" providerId="LiveId" clId="{50AFBEBF-EF6A-4AEF-8101-56494EDBB4FF}" dt="2023-03-15T06:53:33.296" v="16257" actId="478"/>
          <ac:spMkLst>
            <pc:docMk/>
            <pc:sldMk cId="2692277465" sldId="265"/>
            <ac:spMk id="8" creationId="{0C8902D8-1E72-E1F2-D82A-4EEE6CAD8EB2}"/>
          </ac:spMkLst>
        </pc:spChg>
        <pc:spChg chg="mod">
          <ac:chgData name="Roxana Sairoldy Rincon Gonzalez" userId="2760d76d344de677" providerId="LiveId" clId="{50AFBEBF-EF6A-4AEF-8101-56494EDBB4FF}" dt="2023-03-09T04:50:00.869" v="10624"/>
          <ac:spMkLst>
            <pc:docMk/>
            <pc:sldMk cId="2692277465" sldId="265"/>
            <ac:spMk id="12" creationId="{056973F4-B09C-12A0-1A73-8FC1223009EB}"/>
          </ac:spMkLst>
        </pc:spChg>
        <pc:spChg chg="del">
          <ac:chgData name="Roxana Sairoldy Rincon Gonzalez" userId="2760d76d344de677" providerId="LiveId" clId="{50AFBEBF-EF6A-4AEF-8101-56494EDBB4FF}" dt="2023-03-05T00:51:10.656" v="3881" actId="478"/>
          <ac:spMkLst>
            <pc:docMk/>
            <pc:sldMk cId="2692277465" sldId="265"/>
            <ac:spMk id="12" creationId="{8F3EC34A-D1BA-5FA5-7618-C68264BB23FB}"/>
          </ac:spMkLst>
        </pc:spChg>
        <pc:spChg chg="mod">
          <ac:chgData name="Roxana Sairoldy Rincon Gonzalez" userId="2760d76d344de677" providerId="LiveId" clId="{50AFBEBF-EF6A-4AEF-8101-56494EDBB4FF}" dt="2023-03-15T06:49:16.915" v="16214"/>
          <ac:spMkLst>
            <pc:docMk/>
            <pc:sldMk cId="2692277465" sldId="265"/>
            <ac:spMk id="15" creationId="{73F5D649-72D8-2E75-61BC-DAB46EE1A3A2}"/>
          </ac:spMkLst>
        </pc:spChg>
        <pc:spChg chg="mod">
          <ac:chgData name="Roxana Sairoldy Rincon Gonzalez" userId="2760d76d344de677" providerId="LiveId" clId="{50AFBEBF-EF6A-4AEF-8101-56494EDBB4FF}" dt="2023-03-15T06:53:33.824" v="16258"/>
          <ac:spMkLst>
            <pc:docMk/>
            <pc:sldMk cId="2692277465" sldId="265"/>
            <ac:spMk id="17" creationId="{795C67F3-00F8-876F-9A3A-3F0475555D76}"/>
          </ac:spMkLst>
        </pc:spChg>
        <pc:spChg chg="add mod">
          <ac:chgData name="Roxana Sairoldy Rincon Gonzalez" userId="2760d76d344de677" providerId="LiveId" clId="{50AFBEBF-EF6A-4AEF-8101-56494EDBB4FF}" dt="2023-03-15T06:53:33.824" v="16258"/>
          <ac:spMkLst>
            <pc:docMk/>
            <pc:sldMk cId="2692277465" sldId="265"/>
            <ac:spMk id="19" creationId="{884EAA76-744E-52DB-066B-E78A5A59E4EC}"/>
          </ac:spMkLst>
        </pc:spChg>
        <pc:spChg chg="mod">
          <ac:chgData name="Roxana Sairoldy Rincon Gonzalez" userId="2760d76d344de677" providerId="LiveId" clId="{50AFBEBF-EF6A-4AEF-8101-56494EDBB4FF}" dt="2023-03-03T19:58:16.714" v="1143" actId="14100"/>
          <ac:spMkLst>
            <pc:docMk/>
            <pc:sldMk cId="2692277465" sldId="265"/>
            <ac:spMk id="21" creationId="{6383E414-4824-D607-F017-70B37673125F}"/>
          </ac:spMkLst>
        </pc:spChg>
        <pc:spChg chg="mod">
          <ac:chgData name="Roxana Sairoldy Rincon Gonzalez" userId="2760d76d344de677" providerId="LiveId" clId="{50AFBEBF-EF6A-4AEF-8101-56494EDBB4FF}" dt="2023-03-03T19:58:16.714" v="1143" actId="14100"/>
          <ac:spMkLst>
            <pc:docMk/>
            <pc:sldMk cId="2692277465" sldId="265"/>
            <ac:spMk id="22" creationId="{5CBBF3F2-A722-F658-FD9F-E380E00662B1}"/>
          </ac:spMkLst>
        </pc:spChg>
        <pc:spChg chg="mod">
          <ac:chgData name="Roxana Sairoldy Rincon Gonzalez" userId="2760d76d344de677" providerId="LiveId" clId="{50AFBEBF-EF6A-4AEF-8101-56494EDBB4FF}" dt="2023-03-03T19:58:16.714" v="1143" actId="14100"/>
          <ac:spMkLst>
            <pc:docMk/>
            <pc:sldMk cId="2692277465" sldId="265"/>
            <ac:spMk id="24" creationId="{A1A911E3-2E06-70E5-734A-C9DFBCE2C091}"/>
          </ac:spMkLst>
        </pc:spChg>
        <pc:spChg chg="mod">
          <ac:chgData name="Roxana Sairoldy Rincon Gonzalez" userId="2760d76d344de677" providerId="LiveId" clId="{50AFBEBF-EF6A-4AEF-8101-56494EDBB4FF}" dt="2023-03-15T06:53:33.824" v="16258"/>
          <ac:spMkLst>
            <pc:docMk/>
            <pc:sldMk cId="2692277465" sldId="265"/>
            <ac:spMk id="27" creationId="{CFEA0235-7909-16C8-C60E-3FA78B459C38}"/>
          </ac:spMkLst>
        </pc:spChg>
        <pc:spChg chg="mod">
          <ac:chgData name="Roxana Sairoldy Rincon Gonzalez" userId="2760d76d344de677" providerId="LiveId" clId="{50AFBEBF-EF6A-4AEF-8101-56494EDBB4FF}" dt="2023-03-03T19:58:16.714" v="1143" actId="14100"/>
          <ac:spMkLst>
            <pc:docMk/>
            <pc:sldMk cId="2692277465" sldId="265"/>
            <ac:spMk id="29" creationId="{7A268E38-2AB2-B95A-D6A4-10C537B3C438}"/>
          </ac:spMkLst>
        </pc:spChg>
        <pc:spChg chg="mod">
          <ac:chgData name="Roxana Sairoldy Rincon Gonzalez" userId="2760d76d344de677" providerId="LiveId" clId="{50AFBEBF-EF6A-4AEF-8101-56494EDBB4FF}" dt="2023-03-04T15:57:16.554" v="3157" actId="1038"/>
          <ac:spMkLst>
            <pc:docMk/>
            <pc:sldMk cId="2692277465" sldId="265"/>
            <ac:spMk id="30" creationId="{3A19CF94-E568-261D-43FF-23F61EE3CD10}"/>
          </ac:spMkLst>
        </pc:spChg>
        <pc:spChg chg="mod">
          <ac:chgData name="Roxana Sairoldy Rincon Gonzalez" userId="2760d76d344de677" providerId="LiveId" clId="{50AFBEBF-EF6A-4AEF-8101-56494EDBB4FF}" dt="2023-03-03T19:58:16.714" v="1143" actId="14100"/>
          <ac:spMkLst>
            <pc:docMk/>
            <pc:sldMk cId="2692277465" sldId="265"/>
            <ac:spMk id="31" creationId="{14CF1B9A-95E8-149B-56A0-BA11302B94A1}"/>
          </ac:spMkLst>
        </pc:spChg>
        <pc:spChg chg="mod">
          <ac:chgData name="Roxana Sairoldy Rincon Gonzalez" userId="2760d76d344de677" providerId="LiveId" clId="{50AFBEBF-EF6A-4AEF-8101-56494EDBB4FF}" dt="2023-03-03T19:58:16.714" v="1143" actId="14100"/>
          <ac:spMkLst>
            <pc:docMk/>
            <pc:sldMk cId="2692277465" sldId="265"/>
            <ac:spMk id="32" creationId="{680ACC0B-A236-5D5A-4936-4EF98102BEFC}"/>
          </ac:spMkLst>
        </pc:spChg>
        <pc:spChg chg="add del mod">
          <ac:chgData name="Roxana Sairoldy Rincon Gonzalez" userId="2760d76d344de677" providerId="LiveId" clId="{50AFBEBF-EF6A-4AEF-8101-56494EDBB4FF}" dt="2023-03-15T08:44:27.671" v="16550" actId="478"/>
          <ac:spMkLst>
            <pc:docMk/>
            <pc:sldMk cId="2692277465" sldId="265"/>
            <ac:spMk id="35" creationId="{B6D519AD-42CA-8A9F-1FC8-5AD4429ABDC5}"/>
          </ac:spMkLst>
        </pc:spChg>
        <pc:spChg chg="mod">
          <ac:chgData name="Roxana Sairoldy Rincon Gonzalez" userId="2760d76d344de677" providerId="LiveId" clId="{50AFBEBF-EF6A-4AEF-8101-56494EDBB4FF}" dt="2023-03-04T15:57:16.554" v="3157" actId="1038"/>
          <ac:spMkLst>
            <pc:docMk/>
            <pc:sldMk cId="2692277465" sldId="265"/>
            <ac:spMk id="36" creationId="{E09524F4-C9FC-1A77-95FF-92A0803F21B2}"/>
          </ac:spMkLst>
        </pc:spChg>
        <pc:spChg chg="mod">
          <ac:chgData name="Roxana Sairoldy Rincon Gonzalez" userId="2760d76d344de677" providerId="LiveId" clId="{50AFBEBF-EF6A-4AEF-8101-56494EDBB4FF}" dt="2023-03-04T15:57:16.554" v="3157" actId="1038"/>
          <ac:spMkLst>
            <pc:docMk/>
            <pc:sldMk cId="2692277465" sldId="265"/>
            <ac:spMk id="37" creationId="{C29265C2-702B-BEED-8C0F-13DB0FF39861}"/>
          </ac:spMkLst>
        </pc:spChg>
        <pc:spChg chg="mod">
          <ac:chgData name="Roxana Sairoldy Rincon Gonzalez" userId="2760d76d344de677" providerId="LiveId" clId="{50AFBEBF-EF6A-4AEF-8101-56494EDBB4FF}" dt="2023-03-04T15:57:16.554" v="3157" actId="1038"/>
          <ac:spMkLst>
            <pc:docMk/>
            <pc:sldMk cId="2692277465" sldId="265"/>
            <ac:spMk id="38" creationId="{5E64E157-9526-9ECF-9392-D52AB93CC4B3}"/>
          </ac:spMkLst>
        </pc:spChg>
        <pc:spChg chg="mod">
          <ac:chgData name="Roxana Sairoldy Rincon Gonzalez" userId="2760d76d344de677" providerId="LiveId" clId="{50AFBEBF-EF6A-4AEF-8101-56494EDBB4FF}" dt="2023-03-04T15:57:16.554" v="3157" actId="1038"/>
          <ac:spMkLst>
            <pc:docMk/>
            <pc:sldMk cId="2692277465" sldId="265"/>
            <ac:spMk id="39" creationId="{093EFD95-7E1E-E846-8B0A-1A9EEEBE51AB}"/>
          </ac:spMkLst>
        </pc:spChg>
        <pc:spChg chg="add mod">
          <ac:chgData name="Roxana Sairoldy Rincon Gonzalez" userId="2760d76d344de677" providerId="LiveId" clId="{50AFBEBF-EF6A-4AEF-8101-56494EDBB4FF}" dt="2023-03-15T08:44:28.146" v="16551"/>
          <ac:spMkLst>
            <pc:docMk/>
            <pc:sldMk cId="2692277465" sldId="265"/>
            <ac:spMk id="43" creationId="{EE6E1A20-CB28-1491-D7DD-3A8AB64303CC}"/>
          </ac:spMkLst>
        </pc:spChg>
        <pc:spChg chg="mod">
          <ac:chgData name="Roxana Sairoldy Rincon Gonzalez" userId="2760d76d344de677" providerId="LiveId" clId="{50AFBEBF-EF6A-4AEF-8101-56494EDBB4FF}" dt="2023-03-04T15:57:16.554" v="3157" actId="1038"/>
          <ac:spMkLst>
            <pc:docMk/>
            <pc:sldMk cId="2692277465" sldId="265"/>
            <ac:spMk id="50" creationId="{ACEB9352-C146-4D38-39D7-DAB4A9C7F507}"/>
          </ac:spMkLst>
        </pc:spChg>
        <pc:spChg chg="mod">
          <ac:chgData name="Roxana Sairoldy Rincon Gonzalez" userId="2760d76d344de677" providerId="LiveId" clId="{50AFBEBF-EF6A-4AEF-8101-56494EDBB4FF}" dt="2023-03-04T15:57:16.554" v="3157" actId="1038"/>
          <ac:spMkLst>
            <pc:docMk/>
            <pc:sldMk cId="2692277465" sldId="265"/>
            <ac:spMk id="51" creationId="{2D83ECDF-F6D8-D4D3-4DFC-080A8E9296E4}"/>
          </ac:spMkLst>
        </pc:spChg>
        <pc:spChg chg="add mod">
          <ac:chgData name="Roxana Sairoldy Rincon Gonzalez" userId="2760d76d344de677" providerId="LiveId" clId="{50AFBEBF-EF6A-4AEF-8101-56494EDBB4FF}" dt="2023-03-04T15:56:56.835" v="3152"/>
          <ac:spMkLst>
            <pc:docMk/>
            <pc:sldMk cId="2692277465" sldId="265"/>
            <ac:spMk id="57" creationId="{4BB7E0D9-EAE1-D2B2-17A6-6D19DA5F68A0}"/>
          </ac:spMkLst>
        </pc:spChg>
        <pc:spChg chg="add del mod">
          <ac:chgData name="Roxana Sairoldy Rincon Gonzalez" userId="2760d76d344de677" providerId="LiveId" clId="{50AFBEBF-EF6A-4AEF-8101-56494EDBB4FF}" dt="2023-03-05T01:31:55.434" v="4210" actId="478"/>
          <ac:spMkLst>
            <pc:docMk/>
            <pc:sldMk cId="2692277465" sldId="265"/>
            <ac:spMk id="58" creationId="{097D202D-E645-F2ED-9FF9-1F3D87558F0B}"/>
          </ac:spMkLst>
        </pc:spChg>
        <pc:spChg chg="add del mod">
          <ac:chgData name="Roxana Sairoldy Rincon Gonzalez" userId="2760d76d344de677" providerId="LiveId" clId="{50AFBEBF-EF6A-4AEF-8101-56494EDBB4FF}" dt="2023-03-05T01:31:55.434" v="4210" actId="478"/>
          <ac:spMkLst>
            <pc:docMk/>
            <pc:sldMk cId="2692277465" sldId="265"/>
            <ac:spMk id="60" creationId="{DFDE8588-8775-88A6-4712-5D2BCF81236E}"/>
          </ac:spMkLst>
        </pc:spChg>
        <pc:spChg chg="add del mod">
          <ac:chgData name="Roxana Sairoldy Rincon Gonzalez" userId="2760d76d344de677" providerId="LiveId" clId="{50AFBEBF-EF6A-4AEF-8101-56494EDBB4FF}" dt="2023-03-07T23:16:33.610" v="10346" actId="478"/>
          <ac:spMkLst>
            <pc:docMk/>
            <pc:sldMk cId="2692277465" sldId="265"/>
            <ac:spMk id="63" creationId="{72C36E15-C0FB-3B6F-3519-1E4F23161093}"/>
          </ac:spMkLst>
        </pc:spChg>
        <pc:spChg chg="add del mod">
          <ac:chgData name="Roxana Sairoldy Rincon Gonzalez" userId="2760d76d344de677" providerId="LiveId" clId="{50AFBEBF-EF6A-4AEF-8101-56494EDBB4FF}" dt="2023-03-07T23:16:33.610" v="10346" actId="478"/>
          <ac:spMkLst>
            <pc:docMk/>
            <pc:sldMk cId="2692277465" sldId="265"/>
            <ac:spMk id="9217" creationId="{70850C54-165A-EAB0-A56D-05DBEC04A9C5}"/>
          </ac:spMkLst>
        </pc:spChg>
        <pc:spChg chg="add del mod">
          <ac:chgData name="Roxana Sairoldy Rincon Gonzalez" userId="2760d76d344de677" providerId="LiveId" clId="{50AFBEBF-EF6A-4AEF-8101-56494EDBB4FF}" dt="2023-03-09T04:50:00.479" v="10623" actId="478"/>
          <ac:spMkLst>
            <pc:docMk/>
            <pc:sldMk cId="2692277465" sldId="265"/>
            <ac:spMk id="9221" creationId="{50DAB45A-FAF5-CFAE-4CEA-976B9373410B}"/>
          </ac:spMkLst>
        </pc:spChg>
        <pc:spChg chg="add del mod">
          <ac:chgData name="Roxana Sairoldy Rincon Gonzalez" userId="2760d76d344de677" providerId="LiveId" clId="{50AFBEBF-EF6A-4AEF-8101-56494EDBB4FF}" dt="2023-03-09T04:50:00.479" v="10623" actId="478"/>
          <ac:spMkLst>
            <pc:docMk/>
            <pc:sldMk cId="2692277465" sldId="265"/>
            <ac:spMk id="9224" creationId="{C10AD03D-E7B1-DF62-E62D-8ED4A5BCDB3A}"/>
          </ac:spMkLst>
        </pc:spChg>
        <pc:spChg chg="add del mod">
          <ac:chgData name="Roxana Sairoldy Rincon Gonzalez" userId="2760d76d344de677" providerId="LiveId" clId="{50AFBEBF-EF6A-4AEF-8101-56494EDBB4FF}" dt="2023-03-09T04:50:00.479" v="10623" actId="478"/>
          <ac:spMkLst>
            <pc:docMk/>
            <pc:sldMk cId="2692277465" sldId="265"/>
            <ac:spMk id="9226" creationId="{EF2525FB-1AD2-EBAD-1122-B28ED11B6200}"/>
          </ac:spMkLst>
        </pc:spChg>
        <pc:grpChg chg="add del mod">
          <ac:chgData name="Roxana Sairoldy Rincon Gonzalez" userId="2760d76d344de677" providerId="LiveId" clId="{50AFBEBF-EF6A-4AEF-8101-56494EDBB4FF}" dt="2023-03-15T06:53:33.296" v="16257" actId="478"/>
          <ac:grpSpMkLst>
            <pc:docMk/>
            <pc:sldMk cId="2692277465" sldId="265"/>
            <ac:grpSpMk id="2" creationId="{E54036AA-90E5-4DE7-5BF2-813949527CCE}"/>
          </ac:grpSpMkLst>
        </pc:grpChg>
        <pc:grpChg chg="add del mod">
          <ac:chgData name="Roxana Sairoldy Rincon Gonzalez" userId="2760d76d344de677" providerId="LiveId" clId="{50AFBEBF-EF6A-4AEF-8101-56494EDBB4FF}" dt="2023-03-15T06:49:16.371" v="16213" actId="478"/>
          <ac:grpSpMkLst>
            <pc:docMk/>
            <pc:sldMk cId="2692277465" sldId="265"/>
            <ac:grpSpMk id="9" creationId="{8C12AD74-3ACF-DB57-8B47-A45A1D6990EC}"/>
          </ac:grpSpMkLst>
        </pc:grpChg>
        <pc:grpChg chg="add del mod">
          <ac:chgData name="Roxana Sairoldy Rincon Gonzalez" userId="2760d76d344de677" providerId="LiveId" clId="{50AFBEBF-EF6A-4AEF-8101-56494EDBB4FF}" dt="2023-03-15T06:53:33.296" v="16257" actId="478"/>
          <ac:grpSpMkLst>
            <pc:docMk/>
            <pc:sldMk cId="2692277465" sldId="265"/>
            <ac:grpSpMk id="13" creationId="{2B81416B-9CF3-9414-208B-DF0847E3C1E9}"/>
          </ac:grpSpMkLst>
        </pc:grpChg>
        <pc:grpChg chg="add mod">
          <ac:chgData name="Roxana Sairoldy Rincon Gonzalez" userId="2760d76d344de677" providerId="LiveId" clId="{50AFBEBF-EF6A-4AEF-8101-56494EDBB4FF}" dt="2023-03-15T06:53:33.824" v="16258"/>
          <ac:grpSpMkLst>
            <pc:docMk/>
            <pc:sldMk cId="2692277465" sldId="265"/>
            <ac:grpSpMk id="16" creationId="{30C70592-6C5C-CC09-29B7-0C95CF149DB2}"/>
          </ac:grpSpMkLst>
        </pc:grpChg>
        <pc:grpChg chg="add mod">
          <ac:chgData name="Roxana Sairoldy Rincon Gonzalez" userId="2760d76d344de677" providerId="LiveId" clId="{50AFBEBF-EF6A-4AEF-8101-56494EDBB4FF}" dt="2023-03-15T06:53:33.824" v="16258"/>
          <ac:grpSpMkLst>
            <pc:docMk/>
            <pc:sldMk cId="2692277465" sldId="265"/>
            <ac:grpSpMk id="20" creationId="{0F66A44C-233A-ABC1-380D-D7537C47E99D}"/>
          </ac:grpSpMkLst>
        </pc:grpChg>
        <pc:grpChg chg="add mod">
          <ac:chgData name="Roxana Sairoldy Rincon Gonzalez" userId="2760d76d344de677" providerId="LiveId" clId="{50AFBEBF-EF6A-4AEF-8101-56494EDBB4FF}" dt="2023-03-03T19:58:16.714" v="1143" actId="14100"/>
          <ac:grpSpMkLst>
            <pc:docMk/>
            <pc:sldMk cId="2692277465" sldId="265"/>
            <ac:grpSpMk id="56" creationId="{001C5534-C53D-7B49-62F6-774700E247EE}"/>
          </ac:grpSpMkLst>
        </pc:grpChg>
        <pc:graphicFrameChg chg="add del modGraphic">
          <ac:chgData name="Roxana Sairoldy Rincon Gonzalez" userId="2760d76d344de677" providerId="LiveId" clId="{50AFBEBF-EF6A-4AEF-8101-56494EDBB4FF}" dt="2023-03-03T19:57:24.360" v="1137" actId="27309"/>
          <ac:graphicFrameMkLst>
            <pc:docMk/>
            <pc:sldMk cId="2692277465" sldId="265"/>
            <ac:graphicFrameMk id="55" creationId="{9FFF83E4-6716-4083-2BB4-F234034E51F3}"/>
          </ac:graphicFrameMkLst>
        </pc:graphicFrameChg>
        <pc:picChg chg="mod">
          <ac:chgData name="Roxana Sairoldy Rincon Gonzalez" userId="2760d76d344de677" providerId="LiveId" clId="{50AFBEBF-EF6A-4AEF-8101-56494EDBB4FF}" dt="2023-03-09T04:50:00.869" v="10624"/>
          <ac:picMkLst>
            <pc:docMk/>
            <pc:sldMk cId="2692277465" sldId="265"/>
            <ac:picMk id="7" creationId="{D9615B72-1531-5782-4948-C9BC8F8F9A0C}"/>
          </ac:picMkLst>
        </pc:picChg>
        <pc:picChg chg="mod">
          <ac:chgData name="Roxana Sairoldy Rincon Gonzalez" userId="2760d76d344de677" providerId="LiveId" clId="{50AFBEBF-EF6A-4AEF-8101-56494EDBB4FF}" dt="2023-03-09T04:50:00.869" v="10624"/>
          <ac:picMkLst>
            <pc:docMk/>
            <pc:sldMk cId="2692277465" sldId="265"/>
            <ac:picMk id="10" creationId="{7E135798-2054-45AA-8721-8B38770A5685}"/>
          </ac:picMkLst>
        </pc:picChg>
        <pc:picChg chg="del">
          <ac:chgData name="Roxana Sairoldy Rincon Gonzalez" userId="2760d76d344de677" providerId="LiveId" clId="{50AFBEBF-EF6A-4AEF-8101-56494EDBB4FF}" dt="2023-03-05T00:51:10.656" v="3881" actId="478"/>
          <ac:picMkLst>
            <pc:docMk/>
            <pc:sldMk cId="2692277465" sldId="265"/>
            <ac:picMk id="14" creationId="{330A911B-D8A9-6B57-66CD-627748503DED}"/>
          </ac:picMkLst>
        </pc:picChg>
        <pc:picChg chg="mod">
          <ac:chgData name="Roxana Sairoldy Rincon Gonzalez" userId="2760d76d344de677" providerId="LiveId" clId="{50AFBEBF-EF6A-4AEF-8101-56494EDBB4FF}" dt="2023-03-15T06:49:16.915" v="16214"/>
          <ac:picMkLst>
            <pc:docMk/>
            <pc:sldMk cId="2692277465" sldId="265"/>
            <ac:picMk id="14" creationId="{6C0AE958-1118-1289-1E3A-DFBC25AA77CB}"/>
          </ac:picMkLst>
        </pc:picChg>
        <pc:picChg chg="mod">
          <ac:chgData name="Roxana Sairoldy Rincon Gonzalez" userId="2760d76d344de677" providerId="LiveId" clId="{50AFBEBF-EF6A-4AEF-8101-56494EDBB4FF}" dt="2023-03-15T06:53:33.824" v="16258"/>
          <ac:picMkLst>
            <pc:docMk/>
            <pc:sldMk cId="2692277465" sldId="265"/>
            <ac:picMk id="18" creationId="{EB1FE39D-BC7A-BCC8-36BE-1FC3CA59DC57}"/>
          </ac:picMkLst>
        </pc:picChg>
        <pc:picChg chg="mod">
          <ac:chgData name="Roxana Sairoldy Rincon Gonzalez" userId="2760d76d344de677" providerId="LiveId" clId="{50AFBEBF-EF6A-4AEF-8101-56494EDBB4FF}" dt="2023-03-15T06:53:33.824" v="16258"/>
          <ac:picMkLst>
            <pc:docMk/>
            <pc:sldMk cId="2692277465" sldId="265"/>
            <ac:picMk id="25" creationId="{68FB4ECD-D0C5-C393-4AF2-56F78D4AF98C}"/>
          </ac:picMkLst>
        </pc:picChg>
        <pc:picChg chg="mod">
          <ac:chgData name="Roxana Sairoldy Rincon Gonzalez" userId="2760d76d344de677" providerId="LiveId" clId="{50AFBEBF-EF6A-4AEF-8101-56494EDBB4FF}" dt="2023-03-03T19:58:16.714" v="1143" actId="14100"/>
          <ac:picMkLst>
            <pc:docMk/>
            <pc:sldMk cId="2692277465" sldId="265"/>
            <ac:picMk id="26" creationId="{68491B3B-3217-851A-DA64-F0B58CEC65A2}"/>
          </ac:picMkLst>
        </pc:picChg>
        <pc:picChg chg="mod">
          <ac:chgData name="Roxana Sairoldy Rincon Gonzalez" userId="2760d76d344de677" providerId="LiveId" clId="{50AFBEBF-EF6A-4AEF-8101-56494EDBB4FF}" dt="2023-03-03T19:58:16.714" v="1143" actId="14100"/>
          <ac:picMkLst>
            <pc:docMk/>
            <pc:sldMk cId="2692277465" sldId="265"/>
            <ac:picMk id="28" creationId="{686522AC-A5CA-15AD-44BB-ABCB84E75135}"/>
          </ac:picMkLst>
        </pc:picChg>
        <pc:picChg chg="add del mod">
          <ac:chgData name="Roxana Sairoldy Rincon Gonzalez" userId="2760d76d344de677" providerId="LiveId" clId="{50AFBEBF-EF6A-4AEF-8101-56494EDBB4FF}" dt="2023-03-15T08:44:27.671" v="16550" actId="478"/>
          <ac:picMkLst>
            <pc:docMk/>
            <pc:sldMk cId="2692277465" sldId="265"/>
            <ac:picMk id="33" creationId="{0B426CC5-9B28-40C0-0F4C-698E62941449}"/>
          </ac:picMkLst>
        </pc:picChg>
        <pc:picChg chg="add del mod">
          <ac:chgData name="Roxana Sairoldy Rincon Gonzalez" userId="2760d76d344de677" providerId="LiveId" clId="{50AFBEBF-EF6A-4AEF-8101-56494EDBB4FF}" dt="2023-03-15T08:44:27.671" v="16550" actId="478"/>
          <ac:picMkLst>
            <pc:docMk/>
            <pc:sldMk cId="2692277465" sldId="265"/>
            <ac:picMk id="34" creationId="{73E2206C-822A-A6C9-A4B0-D41F02328290}"/>
          </ac:picMkLst>
        </pc:picChg>
        <pc:picChg chg="add mod">
          <ac:chgData name="Roxana Sairoldy Rincon Gonzalez" userId="2760d76d344de677" providerId="LiveId" clId="{50AFBEBF-EF6A-4AEF-8101-56494EDBB4FF}" dt="2023-03-15T08:44:28.146" v="16551"/>
          <ac:picMkLst>
            <pc:docMk/>
            <pc:sldMk cId="2692277465" sldId="265"/>
            <ac:picMk id="40" creationId="{ED526E7D-1DD9-0435-3CDC-D23CC2FA1A80}"/>
          </ac:picMkLst>
        </pc:picChg>
        <pc:picChg chg="add mod">
          <ac:chgData name="Roxana Sairoldy Rincon Gonzalez" userId="2760d76d344de677" providerId="LiveId" clId="{50AFBEBF-EF6A-4AEF-8101-56494EDBB4FF}" dt="2023-03-15T08:44:28.146" v="16551"/>
          <ac:picMkLst>
            <pc:docMk/>
            <pc:sldMk cId="2692277465" sldId="265"/>
            <ac:picMk id="42" creationId="{8AB69A13-20EF-4E75-CB59-C46A63B128B8}"/>
          </ac:picMkLst>
        </pc:picChg>
        <pc:picChg chg="mod">
          <ac:chgData name="Roxana Sairoldy Rincon Gonzalez" userId="2760d76d344de677" providerId="LiveId" clId="{50AFBEBF-EF6A-4AEF-8101-56494EDBB4FF}" dt="2023-03-03T19:58:16.714" v="1143" actId="14100"/>
          <ac:picMkLst>
            <pc:docMk/>
            <pc:sldMk cId="2692277465" sldId="265"/>
            <ac:picMk id="48" creationId="{184E5378-50EA-026C-488F-561E0E414F4A}"/>
          </ac:picMkLst>
        </pc:picChg>
        <pc:picChg chg="mod">
          <ac:chgData name="Roxana Sairoldy Rincon Gonzalez" userId="2760d76d344de677" providerId="LiveId" clId="{50AFBEBF-EF6A-4AEF-8101-56494EDBB4FF}" dt="2023-03-03T19:58:16.714" v="1143" actId="14100"/>
          <ac:picMkLst>
            <pc:docMk/>
            <pc:sldMk cId="2692277465" sldId="265"/>
            <ac:picMk id="53" creationId="{AFBE9639-859C-6A1F-C7C6-79D63C25CD46}"/>
          </ac:picMkLst>
        </pc:picChg>
        <pc:picChg chg="add del mod">
          <ac:chgData name="Roxana Sairoldy Rincon Gonzalez" userId="2760d76d344de677" providerId="LiveId" clId="{50AFBEBF-EF6A-4AEF-8101-56494EDBB4FF}" dt="2023-03-05T01:31:55.434" v="4210" actId="478"/>
          <ac:picMkLst>
            <pc:docMk/>
            <pc:sldMk cId="2692277465" sldId="265"/>
            <ac:picMk id="59" creationId="{E21556DB-69B3-E739-513E-25CE36B9C780}"/>
          </ac:picMkLst>
        </pc:picChg>
        <pc:picChg chg="add del mod">
          <ac:chgData name="Roxana Sairoldy Rincon Gonzalez" userId="2760d76d344de677" providerId="LiveId" clId="{50AFBEBF-EF6A-4AEF-8101-56494EDBB4FF}" dt="2023-03-05T01:32:41.671" v="4219" actId="478"/>
          <ac:picMkLst>
            <pc:docMk/>
            <pc:sldMk cId="2692277465" sldId="265"/>
            <ac:picMk id="61" creationId="{9E86BF2D-2463-347B-DA8B-534DB5C989DC}"/>
          </ac:picMkLst>
        </pc:picChg>
        <pc:picChg chg="add del mod">
          <ac:chgData name="Roxana Sairoldy Rincon Gonzalez" userId="2760d76d344de677" providerId="LiveId" clId="{50AFBEBF-EF6A-4AEF-8101-56494EDBB4FF}" dt="2023-03-07T23:16:33.610" v="10346" actId="478"/>
          <ac:picMkLst>
            <pc:docMk/>
            <pc:sldMk cId="2692277465" sldId="265"/>
            <ac:picMk id="9216" creationId="{EBC87422-C9C5-D387-2454-1B3D55479F5A}"/>
          </ac:picMkLst>
        </pc:picChg>
        <pc:picChg chg="add del mod">
          <ac:chgData name="Roxana Sairoldy Rincon Gonzalez" userId="2760d76d344de677" providerId="LiveId" clId="{50AFBEBF-EF6A-4AEF-8101-56494EDBB4FF}" dt="2023-03-07T23:16:33.610" v="10346" actId="478"/>
          <ac:picMkLst>
            <pc:docMk/>
            <pc:sldMk cId="2692277465" sldId="265"/>
            <ac:picMk id="9218" creationId="{A07CC1C0-7762-AFA0-BEE2-11B990010579}"/>
          </ac:picMkLst>
        </pc:picChg>
        <pc:picChg chg="add del mod">
          <ac:chgData name="Roxana Sairoldy Rincon Gonzalez" userId="2760d76d344de677" providerId="LiveId" clId="{50AFBEBF-EF6A-4AEF-8101-56494EDBB4FF}" dt="2023-03-07T03:44:53.697" v="9557" actId="478"/>
          <ac:picMkLst>
            <pc:docMk/>
            <pc:sldMk cId="2692277465" sldId="265"/>
            <ac:picMk id="9219" creationId="{4440F639-A3EE-85E9-199E-7740828D20B8}"/>
          </ac:picMkLst>
        </pc:picChg>
        <pc:picChg chg="add del mod">
          <ac:chgData name="Roxana Sairoldy Rincon Gonzalez" userId="2760d76d344de677" providerId="LiveId" clId="{50AFBEBF-EF6A-4AEF-8101-56494EDBB4FF}" dt="2023-03-15T07:15:55.430" v="16452" actId="478"/>
          <ac:picMkLst>
            <pc:docMk/>
            <pc:sldMk cId="2692277465" sldId="265"/>
            <ac:picMk id="9220" creationId="{5173DCB9-C438-51C3-3ECF-728D15556BA2}"/>
          </ac:picMkLst>
        </pc:picChg>
        <pc:picChg chg="add del mod">
          <ac:chgData name="Roxana Sairoldy Rincon Gonzalez" userId="2760d76d344de677" providerId="LiveId" clId="{50AFBEBF-EF6A-4AEF-8101-56494EDBB4FF}" dt="2023-03-09T04:50:00.479" v="10623" actId="478"/>
          <ac:picMkLst>
            <pc:docMk/>
            <pc:sldMk cId="2692277465" sldId="265"/>
            <ac:picMk id="9223" creationId="{3980746B-70E2-736E-0CE3-16528AA71DD2}"/>
          </ac:picMkLst>
        </pc:picChg>
        <pc:picChg chg="add del mod">
          <ac:chgData name="Roxana Sairoldy Rincon Gonzalez" userId="2760d76d344de677" providerId="LiveId" clId="{50AFBEBF-EF6A-4AEF-8101-56494EDBB4FF}" dt="2023-03-09T04:50:00.479" v="10623" actId="478"/>
          <ac:picMkLst>
            <pc:docMk/>
            <pc:sldMk cId="2692277465" sldId="265"/>
            <ac:picMk id="9225" creationId="{804E80C2-650F-47E1-5955-CFF480D4F949}"/>
          </ac:picMkLst>
        </pc:picChg>
        <pc:picChg chg="add del mod">
          <ac:chgData name="Roxana Sairoldy Rincon Gonzalez" userId="2760d76d344de677" providerId="LiveId" clId="{50AFBEBF-EF6A-4AEF-8101-56494EDBB4FF}" dt="2023-03-15T07:15:55.430" v="16452" actId="478"/>
          <ac:picMkLst>
            <pc:docMk/>
            <pc:sldMk cId="2692277465" sldId="265"/>
            <ac:picMk id="9227" creationId="{593A9DAB-D022-6EB6-3D9C-0E8B30839A59}"/>
          </ac:picMkLst>
        </pc:picChg>
        <pc:picChg chg="add mod">
          <ac:chgData name="Roxana Sairoldy Rincon Gonzalez" userId="2760d76d344de677" providerId="LiveId" clId="{50AFBEBF-EF6A-4AEF-8101-56494EDBB4FF}" dt="2023-03-03T19:58:16.714" v="1143" actId="14100"/>
          <ac:picMkLst>
            <pc:docMk/>
            <pc:sldMk cId="2692277465" sldId="265"/>
            <ac:picMk id="9236" creationId="{8EABB2D0-C17E-FB6F-07F8-04286DA14DB4}"/>
          </ac:picMkLst>
        </pc:picChg>
        <pc:picChg chg="add mod">
          <ac:chgData name="Roxana Sairoldy Rincon Gonzalez" userId="2760d76d344de677" providerId="LiveId" clId="{50AFBEBF-EF6A-4AEF-8101-56494EDBB4FF}" dt="2023-03-03T19:58:16.714" v="1143" actId="14100"/>
          <ac:picMkLst>
            <pc:docMk/>
            <pc:sldMk cId="2692277465" sldId="265"/>
            <ac:picMk id="9238" creationId="{24DC633F-F616-0976-A7C9-ADF47E10A1C8}"/>
          </ac:picMkLst>
        </pc:picChg>
        <pc:cxnChg chg="mod">
          <ac:chgData name="Roxana Sairoldy Rincon Gonzalez" userId="2760d76d344de677" providerId="LiveId" clId="{50AFBEBF-EF6A-4AEF-8101-56494EDBB4FF}" dt="2023-03-03T19:58:16.714" v="1143" actId="14100"/>
          <ac:cxnSpMkLst>
            <pc:docMk/>
            <pc:sldMk cId="2692277465" sldId="265"/>
            <ac:cxnSpMk id="3" creationId="{ED0026FD-E104-0485-70FD-A903CD904F5A}"/>
          </ac:cxnSpMkLst>
        </pc:cxnChg>
        <pc:cxnChg chg="mod">
          <ac:chgData name="Roxana Sairoldy Rincon Gonzalez" userId="2760d76d344de677" providerId="LiveId" clId="{50AFBEBF-EF6A-4AEF-8101-56494EDBB4FF}" dt="2023-03-03T19:58:16.714" v="1143" actId="14100"/>
          <ac:cxnSpMkLst>
            <pc:docMk/>
            <pc:sldMk cId="2692277465" sldId="265"/>
            <ac:cxnSpMk id="4" creationId="{F43352BF-3A7D-2C40-3C03-DC59F5CB48B7}"/>
          </ac:cxnSpMkLst>
        </pc:cxnChg>
        <pc:cxnChg chg="mod">
          <ac:chgData name="Roxana Sairoldy Rincon Gonzalez" userId="2760d76d344de677" providerId="LiveId" clId="{50AFBEBF-EF6A-4AEF-8101-56494EDBB4FF}" dt="2023-03-03T19:58:16.714" v="1143" actId="14100"/>
          <ac:cxnSpMkLst>
            <pc:docMk/>
            <pc:sldMk cId="2692277465" sldId="265"/>
            <ac:cxnSpMk id="11" creationId="{B53780B6-CC1A-AB71-DBF1-52E088CA614D}"/>
          </ac:cxnSpMkLst>
        </pc:cxnChg>
      </pc:sldChg>
      <pc:sldChg chg="addSp delSp modSp mod ord setBg">
        <pc:chgData name="Roxana Sairoldy Rincon Gonzalez" userId="2760d76d344de677" providerId="LiveId" clId="{50AFBEBF-EF6A-4AEF-8101-56494EDBB4FF}" dt="2023-03-15T08:44:44.204" v="16556"/>
        <pc:sldMkLst>
          <pc:docMk/>
          <pc:sldMk cId="2940683919" sldId="266"/>
        </pc:sldMkLst>
        <pc:spChg chg="mod">
          <ac:chgData name="Roxana Sairoldy Rincon Gonzalez" userId="2760d76d344de677" providerId="LiveId" clId="{50AFBEBF-EF6A-4AEF-8101-56494EDBB4FF}" dt="2023-03-09T04:50:17.949" v="10630"/>
          <ac:spMkLst>
            <pc:docMk/>
            <pc:sldMk cId="2940683919" sldId="266"/>
            <ac:spMk id="3" creationId="{4025C575-9CD9-6F5D-A802-8ACD0962422D}"/>
          </ac:spMkLst>
        </pc:spChg>
        <pc:spChg chg="add del mod">
          <ac:chgData name="Roxana Sairoldy Rincon Gonzalez" userId="2760d76d344de677" providerId="LiveId" clId="{50AFBEBF-EF6A-4AEF-8101-56494EDBB4FF}" dt="2023-03-15T06:53:52.361" v="16263" actId="478"/>
          <ac:spMkLst>
            <pc:docMk/>
            <pc:sldMk cId="2940683919" sldId="266"/>
            <ac:spMk id="7" creationId="{0AEA0628-2FED-D832-D1BC-DB0FF490DA54}"/>
          </ac:spMkLst>
        </pc:spChg>
        <pc:spChg chg="add del mod">
          <ac:chgData name="Roxana Sairoldy Rincon Gonzalez" userId="2760d76d344de677" providerId="LiveId" clId="{50AFBEBF-EF6A-4AEF-8101-56494EDBB4FF}" dt="2023-03-03T19:28:34.142" v="965" actId="478"/>
          <ac:spMkLst>
            <pc:docMk/>
            <pc:sldMk cId="2940683919" sldId="266"/>
            <ac:spMk id="9" creationId="{C04E4257-105E-07E2-E928-1D3D35ABEECA}"/>
          </ac:spMkLst>
        </pc:spChg>
        <pc:spChg chg="mod">
          <ac:chgData name="Roxana Sairoldy Rincon Gonzalez" userId="2760d76d344de677" providerId="LiveId" clId="{50AFBEBF-EF6A-4AEF-8101-56494EDBB4FF}" dt="2023-03-09T04:50:17.949" v="10630"/>
          <ac:spMkLst>
            <pc:docMk/>
            <pc:sldMk cId="2940683919" sldId="266"/>
            <ac:spMk id="10" creationId="{C9E98FBC-CF0F-97E2-09F5-DB83A760ADB7}"/>
          </ac:spMkLst>
        </pc:spChg>
        <pc:spChg chg="add del mod">
          <ac:chgData name="Roxana Sairoldy Rincon Gonzalez" userId="2760d76d344de677" providerId="LiveId" clId="{50AFBEBF-EF6A-4AEF-8101-56494EDBB4FF}" dt="2023-03-03T19:08:37.412" v="486" actId="478"/>
          <ac:spMkLst>
            <pc:docMk/>
            <pc:sldMk cId="2940683919" sldId="266"/>
            <ac:spMk id="11" creationId="{AC6864AF-D296-3451-6105-63DB63FAD25F}"/>
          </ac:spMkLst>
        </pc:spChg>
        <pc:spChg chg="del">
          <ac:chgData name="Roxana Sairoldy Rincon Gonzalez" userId="2760d76d344de677" providerId="LiveId" clId="{50AFBEBF-EF6A-4AEF-8101-56494EDBB4FF}" dt="2023-03-05T00:51:31.592" v="3887" actId="478"/>
          <ac:spMkLst>
            <pc:docMk/>
            <pc:sldMk cId="2940683919" sldId="266"/>
            <ac:spMk id="12" creationId="{8F3EC34A-D1BA-5FA5-7618-C68264BB23FB}"/>
          </ac:spMkLst>
        </pc:spChg>
        <pc:spChg chg="mod">
          <ac:chgData name="Roxana Sairoldy Rincon Gonzalez" userId="2760d76d344de677" providerId="LiveId" clId="{50AFBEBF-EF6A-4AEF-8101-56494EDBB4FF}" dt="2023-03-15T06:49:50.935" v="16220"/>
          <ac:spMkLst>
            <pc:docMk/>
            <pc:sldMk cId="2940683919" sldId="266"/>
            <ac:spMk id="13" creationId="{B5DEB561-9F93-9906-06F5-D042357F20C2}"/>
          </ac:spMkLst>
        </pc:spChg>
        <pc:spChg chg="add del">
          <ac:chgData name="Roxana Sairoldy Rincon Gonzalez" userId="2760d76d344de677" providerId="LiveId" clId="{50AFBEBF-EF6A-4AEF-8101-56494EDBB4FF}" dt="2023-03-04T13:26:52.322" v="1753"/>
          <ac:spMkLst>
            <pc:docMk/>
            <pc:sldMk cId="2940683919" sldId="266"/>
            <ac:spMk id="15" creationId="{3E9352F7-417E-CFEF-6C76-8D259736720B}"/>
          </ac:spMkLst>
        </pc:spChg>
        <pc:spChg chg="mod">
          <ac:chgData name="Roxana Sairoldy Rincon Gonzalez" userId="2760d76d344de677" providerId="LiveId" clId="{50AFBEBF-EF6A-4AEF-8101-56494EDBB4FF}" dt="2023-03-15T06:53:52.784" v="16264"/>
          <ac:spMkLst>
            <pc:docMk/>
            <pc:sldMk cId="2940683919" sldId="266"/>
            <ac:spMk id="15" creationId="{EC86BC08-629D-09E7-7795-A7D3FE03F2BB}"/>
          </ac:spMkLst>
        </pc:spChg>
        <pc:spChg chg="add mod">
          <ac:chgData name="Roxana Sairoldy Rincon Gonzalez" userId="2760d76d344de677" providerId="LiveId" clId="{50AFBEBF-EF6A-4AEF-8101-56494EDBB4FF}" dt="2023-03-15T06:53:52.784" v="16264"/>
          <ac:spMkLst>
            <pc:docMk/>
            <pc:sldMk cId="2940683919" sldId="266"/>
            <ac:spMk id="17" creationId="{9189CAEE-0E7C-C87A-85C1-FD806226EB6F}"/>
          </ac:spMkLst>
        </pc:spChg>
        <pc:spChg chg="add del mod">
          <ac:chgData name="Roxana Sairoldy Rincon Gonzalez" userId="2760d76d344de677" providerId="LiveId" clId="{50AFBEBF-EF6A-4AEF-8101-56494EDBB4FF}" dt="2023-03-15T08:25:26.749" v="16483" actId="478"/>
          <ac:spMkLst>
            <pc:docMk/>
            <pc:sldMk cId="2940683919" sldId="266"/>
            <ac:spMk id="21" creationId="{2EAA1E3B-464F-AA2C-65F3-2F403EB8C474}"/>
          </ac:spMkLst>
        </pc:spChg>
        <pc:spChg chg="mod">
          <ac:chgData name="Roxana Sairoldy Rincon Gonzalez" userId="2760d76d344de677" providerId="LiveId" clId="{50AFBEBF-EF6A-4AEF-8101-56494EDBB4FF}" dt="2023-03-15T06:53:52.784" v="16264"/>
          <ac:spMkLst>
            <pc:docMk/>
            <pc:sldMk cId="2940683919" sldId="266"/>
            <ac:spMk id="22" creationId="{0D263391-B91A-2E01-331F-2D959A59B7A1}"/>
          </ac:spMkLst>
        </pc:spChg>
        <pc:spChg chg="add del mod">
          <ac:chgData name="Roxana Sairoldy Rincon Gonzalez" userId="2760d76d344de677" providerId="LiveId" clId="{50AFBEBF-EF6A-4AEF-8101-56494EDBB4FF}" dt="2023-03-05T01:31:44.716" v="4206" actId="478"/>
          <ac:spMkLst>
            <pc:docMk/>
            <pc:sldMk cId="2940683919" sldId="266"/>
            <ac:spMk id="22" creationId="{C1DECFFE-EFF5-78F6-C0B2-3E22F28F104E}"/>
          </ac:spMkLst>
        </pc:spChg>
        <pc:spChg chg="add del">
          <ac:chgData name="Roxana Sairoldy Rincon Gonzalez" userId="2760d76d344de677" providerId="LiveId" clId="{50AFBEBF-EF6A-4AEF-8101-56494EDBB4FF}" dt="2023-03-15T08:25:26.749" v="16483" actId="478"/>
          <ac:spMkLst>
            <pc:docMk/>
            <pc:sldMk cId="2940683919" sldId="266"/>
            <ac:spMk id="23" creationId="{0D47AC88-1D7A-9F7C-A078-25774DE804BF}"/>
          </ac:spMkLst>
        </pc:spChg>
        <pc:spChg chg="add del mod">
          <ac:chgData name="Roxana Sairoldy Rincon Gonzalez" userId="2760d76d344de677" providerId="LiveId" clId="{50AFBEBF-EF6A-4AEF-8101-56494EDBB4FF}" dt="2023-03-05T01:31:44.716" v="4206" actId="478"/>
          <ac:spMkLst>
            <pc:docMk/>
            <pc:sldMk cId="2940683919" sldId="266"/>
            <ac:spMk id="25" creationId="{C236DD3A-039E-6E8B-2E42-FAFD2A51F175}"/>
          </ac:spMkLst>
        </pc:spChg>
        <pc:spChg chg="add del mod">
          <ac:chgData name="Roxana Sairoldy Rincon Gonzalez" userId="2760d76d344de677" providerId="LiveId" clId="{50AFBEBF-EF6A-4AEF-8101-56494EDBB4FF}" dt="2023-03-15T08:44:43.745" v="16555" actId="478"/>
          <ac:spMkLst>
            <pc:docMk/>
            <pc:sldMk cId="2940683919" sldId="266"/>
            <ac:spMk id="26" creationId="{B6B004D0-10B2-E781-895E-0C589F032744}"/>
          </ac:spMkLst>
        </pc:spChg>
        <pc:spChg chg="add del mod">
          <ac:chgData name="Roxana Sairoldy Rincon Gonzalez" userId="2760d76d344de677" providerId="LiveId" clId="{50AFBEBF-EF6A-4AEF-8101-56494EDBB4FF}" dt="2023-03-15T08:26:08.159" v="16487" actId="478"/>
          <ac:spMkLst>
            <pc:docMk/>
            <pc:sldMk cId="2940683919" sldId="266"/>
            <ac:spMk id="27" creationId="{386A5DCA-7306-7AF8-2D7E-35AC17299F68}"/>
          </ac:spMkLst>
        </pc:spChg>
        <pc:spChg chg="add del mod">
          <ac:chgData name="Roxana Sairoldy Rincon Gonzalez" userId="2760d76d344de677" providerId="LiveId" clId="{50AFBEBF-EF6A-4AEF-8101-56494EDBB4FF}" dt="2023-03-07T23:16:49.401" v="10352" actId="478"/>
          <ac:spMkLst>
            <pc:docMk/>
            <pc:sldMk cId="2940683919" sldId="266"/>
            <ac:spMk id="27" creationId="{F0EFD9E6-375D-982F-E1B6-C8DA4E7371E4}"/>
          </ac:spMkLst>
        </pc:spChg>
        <pc:spChg chg="add del mod">
          <ac:chgData name="Roxana Sairoldy Rincon Gonzalez" userId="2760d76d344de677" providerId="LiveId" clId="{50AFBEBF-EF6A-4AEF-8101-56494EDBB4FF}" dt="2023-03-15T08:26:08.159" v="16487" actId="478"/>
          <ac:spMkLst>
            <pc:docMk/>
            <pc:sldMk cId="2940683919" sldId="266"/>
            <ac:spMk id="28" creationId="{8F2087B1-C2A6-5CAE-ADC0-9656C0B37B52}"/>
          </ac:spMkLst>
        </pc:spChg>
        <pc:spChg chg="add del mod">
          <ac:chgData name="Roxana Sairoldy Rincon Gonzalez" userId="2760d76d344de677" providerId="LiveId" clId="{50AFBEBF-EF6A-4AEF-8101-56494EDBB4FF}" dt="2023-03-15T08:26:08.159" v="16487" actId="478"/>
          <ac:spMkLst>
            <pc:docMk/>
            <pc:sldMk cId="2940683919" sldId="266"/>
            <ac:spMk id="29" creationId="{2DC0F3BF-9A3B-94BE-AB57-ED22D4CA85EC}"/>
          </ac:spMkLst>
        </pc:spChg>
        <pc:spChg chg="add del mod">
          <ac:chgData name="Roxana Sairoldy Rincon Gonzalez" userId="2760d76d344de677" providerId="LiveId" clId="{50AFBEBF-EF6A-4AEF-8101-56494EDBB4FF}" dt="2023-03-07T23:16:49.401" v="10352" actId="478"/>
          <ac:spMkLst>
            <pc:docMk/>
            <pc:sldMk cId="2940683919" sldId="266"/>
            <ac:spMk id="29" creationId="{E300A2E5-56E9-93A0-5A63-DF78AB9553B3}"/>
          </ac:spMkLst>
        </pc:spChg>
        <pc:spChg chg="del mod">
          <ac:chgData name="Roxana Sairoldy Rincon Gonzalez" userId="2760d76d344de677" providerId="LiveId" clId="{50AFBEBF-EF6A-4AEF-8101-56494EDBB4FF}" dt="2023-03-15T08:25:26.749" v="16483" actId="478"/>
          <ac:spMkLst>
            <pc:docMk/>
            <pc:sldMk cId="2940683919" sldId="266"/>
            <ac:spMk id="30" creationId="{3A19CF94-E568-261D-43FF-23F61EE3CD10}"/>
          </ac:spMkLst>
        </pc:spChg>
        <pc:spChg chg="add del mod">
          <ac:chgData name="Roxana Sairoldy Rincon Gonzalez" userId="2760d76d344de677" providerId="LiveId" clId="{50AFBEBF-EF6A-4AEF-8101-56494EDBB4FF}" dt="2023-03-15T08:26:08.159" v="16487" actId="478"/>
          <ac:spMkLst>
            <pc:docMk/>
            <pc:sldMk cId="2940683919" sldId="266"/>
            <ac:spMk id="31" creationId="{ABD2406A-1D0E-31F5-DF99-44FD2D3AC6F2}"/>
          </ac:spMkLst>
        </pc:spChg>
        <pc:spChg chg="add del mod">
          <ac:chgData name="Roxana Sairoldy Rincon Gonzalez" userId="2760d76d344de677" providerId="LiveId" clId="{50AFBEBF-EF6A-4AEF-8101-56494EDBB4FF}" dt="2023-03-15T08:26:08.159" v="16487" actId="478"/>
          <ac:spMkLst>
            <pc:docMk/>
            <pc:sldMk cId="2940683919" sldId="266"/>
            <ac:spMk id="32" creationId="{C7C76807-EAED-77FB-335A-90B7C79BE4AC}"/>
          </ac:spMkLst>
        </pc:spChg>
        <pc:spChg chg="add del mod">
          <ac:chgData name="Roxana Sairoldy Rincon Gonzalez" userId="2760d76d344de677" providerId="LiveId" clId="{50AFBEBF-EF6A-4AEF-8101-56494EDBB4FF}" dt="2023-03-09T04:50:17.589" v="10629" actId="478"/>
          <ac:spMkLst>
            <pc:docMk/>
            <pc:sldMk cId="2940683919" sldId="266"/>
            <ac:spMk id="34" creationId="{6DD75B1E-EA1A-375E-B959-9E4CF30CFCF1}"/>
          </ac:spMkLst>
        </pc:spChg>
        <pc:spChg chg="add del mod">
          <ac:chgData name="Roxana Sairoldy Rincon Gonzalez" userId="2760d76d344de677" providerId="LiveId" clId="{50AFBEBF-EF6A-4AEF-8101-56494EDBB4FF}" dt="2023-03-15T08:26:08.159" v="16487" actId="478"/>
          <ac:spMkLst>
            <pc:docMk/>
            <pc:sldMk cId="2940683919" sldId="266"/>
            <ac:spMk id="34" creationId="{EA2C86B6-8D70-E939-FA22-02B80CFFA12D}"/>
          </ac:spMkLst>
        </pc:spChg>
        <pc:spChg chg="del mod">
          <ac:chgData name="Roxana Sairoldy Rincon Gonzalez" userId="2760d76d344de677" providerId="LiveId" clId="{50AFBEBF-EF6A-4AEF-8101-56494EDBB4FF}" dt="2023-03-15T08:25:26.749" v="16483" actId="478"/>
          <ac:spMkLst>
            <pc:docMk/>
            <pc:sldMk cId="2940683919" sldId="266"/>
            <ac:spMk id="36" creationId="{E09524F4-C9FC-1A77-95FF-92A0803F21B2}"/>
          </ac:spMkLst>
        </pc:spChg>
        <pc:spChg chg="del mod">
          <ac:chgData name="Roxana Sairoldy Rincon Gonzalez" userId="2760d76d344de677" providerId="LiveId" clId="{50AFBEBF-EF6A-4AEF-8101-56494EDBB4FF}" dt="2023-03-15T08:25:26.749" v="16483" actId="478"/>
          <ac:spMkLst>
            <pc:docMk/>
            <pc:sldMk cId="2940683919" sldId="266"/>
            <ac:spMk id="37" creationId="{C29265C2-702B-BEED-8C0F-13DB0FF39861}"/>
          </ac:spMkLst>
        </pc:spChg>
        <pc:spChg chg="del mod">
          <ac:chgData name="Roxana Sairoldy Rincon Gonzalez" userId="2760d76d344de677" providerId="LiveId" clId="{50AFBEBF-EF6A-4AEF-8101-56494EDBB4FF}" dt="2023-03-15T08:25:26.749" v="16483" actId="478"/>
          <ac:spMkLst>
            <pc:docMk/>
            <pc:sldMk cId="2940683919" sldId="266"/>
            <ac:spMk id="38" creationId="{5E64E157-9526-9ECF-9392-D52AB93CC4B3}"/>
          </ac:spMkLst>
        </pc:spChg>
        <pc:spChg chg="del mod">
          <ac:chgData name="Roxana Sairoldy Rincon Gonzalez" userId="2760d76d344de677" providerId="LiveId" clId="{50AFBEBF-EF6A-4AEF-8101-56494EDBB4FF}" dt="2023-03-15T08:25:26.749" v="16483" actId="478"/>
          <ac:spMkLst>
            <pc:docMk/>
            <pc:sldMk cId="2940683919" sldId="266"/>
            <ac:spMk id="39" creationId="{093EFD95-7E1E-E846-8B0A-1A9EEEBE51AB}"/>
          </ac:spMkLst>
        </pc:spChg>
        <pc:spChg chg="add del mod">
          <ac:chgData name="Roxana Sairoldy Rincon Gonzalez" userId="2760d76d344de677" providerId="LiveId" clId="{50AFBEBF-EF6A-4AEF-8101-56494EDBB4FF}" dt="2023-03-09T04:50:17.589" v="10629" actId="478"/>
          <ac:spMkLst>
            <pc:docMk/>
            <pc:sldMk cId="2940683919" sldId="266"/>
            <ac:spMk id="40" creationId="{28D40E0E-4F78-2D5F-9118-E1CF82109D95}"/>
          </ac:spMkLst>
        </pc:spChg>
        <pc:spChg chg="add del mod">
          <ac:chgData name="Roxana Sairoldy Rincon Gonzalez" userId="2760d76d344de677" providerId="LiveId" clId="{50AFBEBF-EF6A-4AEF-8101-56494EDBB4FF}" dt="2023-03-15T08:26:08.159" v="16487" actId="478"/>
          <ac:spMkLst>
            <pc:docMk/>
            <pc:sldMk cId="2940683919" sldId="266"/>
            <ac:spMk id="40" creationId="{3A5CA9CE-69D2-7848-49BF-7E04F5F26566}"/>
          </ac:spMkLst>
        </pc:spChg>
        <pc:spChg chg="add del mod">
          <ac:chgData name="Roxana Sairoldy Rincon Gonzalez" userId="2760d76d344de677" providerId="LiveId" clId="{50AFBEBF-EF6A-4AEF-8101-56494EDBB4FF}" dt="2023-03-15T08:26:08.159" v="16487" actId="478"/>
          <ac:spMkLst>
            <pc:docMk/>
            <pc:sldMk cId="2940683919" sldId="266"/>
            <ac:spMk id="42" creationId="{844A7740-4BFC-7341-F2BB-E43E91A35124}"/>
          </ac:spMkLst>
        </pc:spChg>
        <pc:spChg chg="add del mod">
          <ac:chgData name="Roxana Sairoldy Rincon Gonzalez" userId="2760d76d344de677" providerId="LiveId" clId="{50AFBEBF-EF6A-4AEF-8101-56494EDBB4FF}" dt="2023-03-09T04:50:17.589" v="10629" actId="478"/>
          <ac:spMkLst>
            <pc:docMk/>
            <pc:sldMk cId="2940683919" sldId="266"/>
            <ac:spMk id="43" creationId="{5F0FB2CD-AEAA-ADC1-1F09-C4A052AEAAE7}"/>
          </ac:spMkLst>
        </pc:spChg>
        <pc:spChg chg="add del mod">
          <ac:chgData name="Roxana Sairoldy Rincon Gonzalez" userId="2760d76d344de677" providerId="LiveId" clId="{50AFBEBF-EF6A-4AEF-8101-56494EDBB4FF}" dt="2023-03-15T08:26:08.159" v="16487" actId="478"/>
          <ac:spMkLst>
            <pc:docMk/>
            <pc:sldMk cId="2940683919" sldId="266"/>
            <ac:spMk id="43" creationId="{ED540A8B-5EA0-9F70-D754-B5A0BAE3840B}"/>
          </ac:spMkLst>
        </pc:spChg>
        <pc:spChg chg="add del mod">
          <ac:chgData name="Roxana Sairoldy Rincon Gonzalez" userId="2760d76d344de677" providerId="LiveId" clId="{50AFBEBF-EF6A-4AEF-8101-56494EDBB4FF}" dt="2023-03-15T08:26:02.699" v="16486" actId="478"/>
          <ac:spMkLst>
            <pc:docMk/>
            <pc:sldMk cId="2940683919" sldId="266"/>
            <ac:spMk id="45" creationId="{998EF35C-E459-078E-58EA-7E521B8A9C1E}"/>
          </ac:spMkLst>
        </pc:spChg>
        <pc:spChg chg="add mod">
          <ac:chgData name="Roxana Sairoldy Rincon Gonzalez" userId="2760d76d344de677" providerId="LiveId" clId="{50AFBEBF-EF6A-4AEF-8101-56494EDBB4FF}" dt="2023-03-15T08:26:22.745" v="16488"/>
          <ac:spMkLst>
            <pc:docMk/>
            <pc:sldMk cId="2940683919" sldId="266"/>
            <ac:spMk id="46" creationId="{FD915403-3DDB-8B48-E648-BB56CA3497F4}"/>
          </ac:spMkLst>
        </pc:spChg>
        <pc:spChg chg="add mod">
          <ac:chgData name="Roxana Sairoldy Rincon Gonzalez" userId="2760d76d344de677" providerId="LiveId" clId="{50AFBEBF-EF6A-4AEF-8101-56494EDBB4FF}" dt="2023-03-15T08:26:22.745" v="16488"/>
          <ac:spMkLst>
            <pc:docMk/>
            <pc:sldMk cId="2940683919" sldId="266"/>
            <ac:spMk id="47" creationId="{50D4AF39-0820-7EA9-DFFF-52E9FA5FCCE3}"/>
          </ac:spMkLst>
        </pc:spChg>
        <pc:spChg chg="add mod">
          <ac:chgData name="Roxana Sairoldy Rincon Gonzalez" userId="2760d76d344de677" providerId="LiveId" clId="{50AFBEBF-EF6A-4AEF-8101-56494EDBB4FF}" dt="2023-03-15T08:26:22.745" v="16488"/>
          <ac:spMkLst>
            <pc:docMk/>
            <pc:sldMk cId="2940683919" sldId="266"/>
            <ac:spMk id="48" creationId="{4148F87C-611A-D1C0-B798-C20A36461E57}"/>
          </ac:spMkLst>
        </pc:spChg>
        <pc:spChg chg="del mod">
          <ac:chgData name="Roxana Sairoldy Rincon Gonzalez" userId="2760d76d344de677" providerId="LiveId" clId="{50AFBEBF-EF6A-4AEF-8101-56494EDBB4FF}" dt="2023-03-15T08:25:26.749" v="16483" actId="478"/>
          <ac:spMkLst>
            <pc:docMk/>
            <pc:sldMk cId="2940683919" sldId="266"/>
            <ac:spMk id="50" creationId="{ACEB9352-C146-4D38-39D7-DAB4A9C7F507}"/>
          </ac:spMkLst>
        </pc:spChg>
        <pc:spChg chg="del mod">
          <ac:chgData name="Roxana Sairoldy Rincon Gonzalez" userId="2760d76d344de677" providerId="LiveId" clId="{50AFBEBF-EF6A-4AEF-8101-56494EDBB4FF}" dt="2023-03-15T08:25:26.749" v="16483" actId="478"/>
          <ac:spMkLst>
            <pc:docMk/>
            <pc:sldMk cId="2940683919" sldId="266"/>
            <ac:spMk id="51" creationId="{2D83ECDF-F6D8-D4D3-4DFC-080A8E9296E4}"/>
          </ac:spMkLst>
        </pc:spChg>
        <pc:spChg chg="add mod">
          <ac:chgData name="Roxana Sairoldy Rincon Gonzalez" userId="2760d76d344de677" providerId="LiveId" clId="{50AFBEBF-EF6A-4AEF-8101-56494EDBB4FF}" dt="2023-03-15T08:26:22.745" v="16488"/>
          <ac:spMkLst>
            <pc:docMk/>
            <pc:sldMk cId="2940683919" sldId="266"/>
            <ac:spMk id="52" creationId="{D05D8832-E44C-5D90-2C35-B6511AF3C50A}"/>
          </ac:spMkLst>
        </pc:spChg>
        <pc:spChg chg="add mod">
          <ac:chgData name="Roxana Sairoldy Rincon Gonzalez" userId="2760d76d344de677" providerId="LiveId" clId="{50AFBEBF-EF6A-4AEF-8101-56494EDBB4FF}" dt="2023-03-15T08:26:22.745" v="16488"/>
          <ac:spMkLst>
            <pc:docMk/>
            <pc:sldMk cId="2940683919" sldId="266"/>
            <ac:spMk id="53" creationId="{4ECC445C-07F5-6CB2-31E8-2627329889D8}"/>
          </ac:spMkLst>
        </pc:spChg>
        <pc:spChg chg="add mod">
          <ac:chgData name="Roxana Sairoldy Rincon Gonzalez" userId="2760d76d344de677" providerId="LiveId" clId="{50AFBEBF-EF6A-4AEF-8101-56494EDBB4FF}" dt="2023-03-15T08:26:22.745" v="16488"/>
          <ac:spMkLst>
            <pc:docMk/>
            <pc:sldMk cId="2940683919" sldId="266"/>
            <ac:spMk id="54" creationId="{86468308-9357-0E1F-ADCD-C4BD3BB54C3E}"/>
          </ac:spMkLst>
        </pc:spChg>
        <pc:spChg chg="add mod">
          <ac:chgData name="Roxana Sairoldy Rincon Gonzalez" userId="2760d76d344de677" providerId="LiveId" clId="{50AFBEBF-EF6A-4AEF-8101-56494EDBB4FF}" dt="2023-03-15T08:26:22.745" v="16488"/>
          <ac:spMkLst>
            <pc:docMk/>
            <pc:sldMk cId="2940683919" sldId="266"/>
            <ac:spMk id="55" creationId="{DF57D8EC-7C87-3146-8CA3-5F2B26C71C9F}"/>
          </ac:spMkLst>
        </pc:spChg>
        <pc:spChg chg="add mod">
          <ac:chgData name="Roxana Sairoldy Rincon Gonzalez" userId="2760d76d344de677" providerId="LiveId" clId="{50AFBEBF-EF6A-4AEF-8101-56494EDBB4FF}" dt="2023-03-15T08:26:22.745" v="16488"/>
          <ac:spMkLst>
            <pc:docMk/>
            <pc:sldMk cId="2940683919" sldId="266"/>
            <ac:spMk id="57" creationId="{29AC9A37-89F1-63D3-B7FB-0D1888F6A9BE}"/>
          </ac:spMkLst>
        </pc:spChg>
        <pc:spChg chg="add mod">
          <ac:chgData name="Roxana Sairoldy Rincon Gonzalez" userId="2760d76d344de677" providerId="LiveId" clId="{50AFBEBF-EF6A-4AEF-8101-56494EDBB4FF}" dt="2023-03-15T08:26:22.745" v="16488"/>
          <ac:spMkLst>
            <pc:docMk/>
            <pc:sldMk cId="2940683919" sldId="266"/>
            <ac:spMk id="58" creationId="{1F045358-1D5B-795E-17FE-2C07070C6237}"/>
          </ac:spMkLst>
        </pc:spChg>
        <pc:spChg chg="add mod">
          <ac:chgData name="Roxana Sairoldy Rincon Gonzalez" userId="2760d76d344de677" providerId="LiveId" clId="{50AFBEBF-EF6A-4AEF-8101-56494EDBB4FF}" dt="2023-03-15T08:26:22.745" v="16488"/>
          <ac:spMkLst>
            <pc:docMk/>
            <pc:sldMk cId="2940683919" sldId="266"/>
            <ac:spMk id="59" creationId="{B6E18223-2633-6968-2C3C-E885DBD78476}"/>
          </ac:spMkLst>
        </pc:spChg>
        <pc:spChg chg="add mod">
          <ac:chgData name="Roxana Sairoldy Rincon Gonzalez" userId="2760d76d344de677" providerId="LiveId" clId="{50AFBEBF-EF6A-4AEF-8101-56494EDBB4FF}" dt="2023-03-15T08:44:44.204" v="16556"/>
          <ac:spMkLst>
            <pc:docMk/>
            <pc:sldMk cId="2940683919" sldId="266"/>
            <ac:spMk id="62" creationId="{48D30891-FA29-B636-BAB9-54F73A35B2FF}"/>
          </ac:spMkLst>
        </pc:spChg>
        <pc:grpChg chg="add del mod">
          <ac:chgData name="Roxana Sairoldy Rincon Gonzalez" userId="2760d76d344de677" providerId="LiveId" clId="{50AFBEBF-EF6A-4AEF-8101-56494EDBB4FF}" dt="2023-03-15T06:53:52.361" v="16263" actId="478"/>
          <ac:grpSpMkLst>
            <pc:docMk/>
            <pc:sldMk cId="2940683919" sldId="266"/>
            <ac:grpSpMk id="2" creationId="{D81A392A-34C1-5081-9CE4-D0DF4A475E4C}"/>
          </ac:grpSpMkLst>
        </pc:grpChg>
        <pc:grpChg chg="add del mod">
          <ac:chgData name="Roxana Sairoldy Rincon Gonzalez" userId="2760d76d344de677" providerId="LiveId" clId="{50AFBEBF-EF6A-4AEF-8101-56494EDBB4FF}" dt="2023-03-15T06:49:50.489" v="16219" actId="478"/>
          <ac:grpSpMkLst>
            <pc:docMk/>
            <pc:sldMk cId="2940683919" sldId="266"/>
            <ac:grpSpMk id="8" creationId="{F0E9F867-E75B-3A78-7FE3-16B3402D284F}"/>
          </ac:grpSpMkLst>
        </pc:grpChg>
        <pc:grpChg chg="add del mod">
          <ac:chgData name="Roxana Sairoldy Rincon Gonzalez" userId="2760d76d344de677" providerId="LiveId" clId="{50AFBEBF-EF6A-4AEF-8101-56494EDBB4FF}" dt="2023-03-15T06:53:52.361" v="16263" actId="478"/>
          <ac:grpSpMkLst>
            <pc:docMk/>
            <pc:sldMk cId="2940683919" sldId="266"/>
            <ac:grpSpMk id="11" creationId="{C3A047B8-2B30-757A-5FDE-FE73D94D01E9}"/>
          </ac:grpSpMkLst>
        </pc:grpChg>
        <pc:grpChg chg="add mod">
          <ac:chgData name="Roxana Sairoldy Rincon Gonzalez" userId="2760d76d344de677" providerId="LiveId" clId="{50AFBEBF-EF6A-4AEF-8101-56494EDBB4FF}" dt="2023-03-15T06:53:52.784" v="16264"/>
          <ac:grpSpMkLst>
            <pc:docMk/>
            <pc:sldMk cId="2940683919" sldId="266"/>
            <ac:grpSpMk id="14" creationId="{4CEB9939-0F5A-2528-D9CC-E4FB2D2C2BCB}"/>
          </ac:grpSpMkLst>
        </pc:grpChg>
        <pc:grpChg chg="del">
          <ac:chgData name="Roxana Sairoldy Rincon Gonzalez" userId="2760d76d344de677" providerId="LiveId" clId="{50AFBEBF-EF6A-4AEF-8101-56494EDBB4FF}" dt="2023-03-03T06:25:03.940" v="102" actId="478"/>
          <ac:grpSpMkLst>
            <pc:docMk/>
            <pc:sldMk cId="2940683919" sldId="266"/>
            <ac:grpSpMk id="17" creationId="{2B443B0C-0A4F-1040-39E1-C63A1DE8F57C}"/>
          </ac:grpSpMkLst>
        </pc:grpChg>
        <pc:grpChg chg="add mod">
          <ac:chgData name="Roxana Sairoldy Rincon Gonzalez" userId="2760d76d344de677" providerId="LiveId" clId="{50AFBEBF-EF6A-4AEF-8101-56494EDBB4FF}" dt="2023-03-15T06:53:52.784" v="16264"/>
          <ac:grpSpMkLst>
            <pc:docMk/>
            <pc:sldMk cId="2940683919" sldId="266"/>
            <ac:grpSpMk id="18" creationId="{FC6EC918-3416-8A46-DEE8-B68B19330DC1}"/>
          </ac:grpSpMkLst>
        </pc:grpChg>
        <pc:grpChg chg="del">
          <ac:chgData name="Roxana Sairoldy Rincon Gonzalez" userId="2760d76d344de677" providerId="LiveId" clId="{50AFBEBF-EF6A-4AEF-8101-56494EDBB4FF}" dt="2023-03-03T06:25:10.516" v="103" actId="478"/>
          <ac:grpSpMkLst>
            <pc:docMk/>
            <pc:sldMk cId="2940683919" sldId="266"/>
            <ac:grpSpMk id="18" creationId="{FFE5F714-F615-2A41-6116-D9416F13C1CD}"/>
          </ac:grpSpMkLst>
        </pc:grpChg>
        <pc:grpChg chg="del">
          <ac:chgData name="Roxana Sairoldy Rincon Gonzalez" userId="2760d76d344de677" providerId="LiveId" clId="{50AFBEBF-EF6A-4AEF-8101-56494EDBB4FF}" dt="2023-03-03T06:25:10.516" v="103" actId="478"/>
          <ac:grpSpMkLst>
            <pc:docMk/>
            <pc:sldMk cId="2940683919" sldId="266"/>
            <ac:grpSpMk id="19" creationId="{AA518197-4F39-B8FF-80BE-055EE8FE8AE7}"/>
          </ac:grpSpMkLst>
        </pc:grpChg>
        <pc:graphicFrameChg chg="add del mod modGraphic">
          <ac:chgData name="Roxana Sairoldy Rincon Gonzalez" userId="2760d76d344de677" providerId="LiveId" clId="{50AFBEBF-EF6A-4AEF-8101-56494EDBB4FF}" dt="2023-03-03T18:37:10.125" v="250" actId="478"/>
          <ac:graphicFrameMkLst>
            <pc:docMk/>
            <pc:sldMk cId="2940683919" sldId="266"/>
            <ac:graphicFrameMk id="2" creationId="{A262374B-CF62-DB63-3D99-64690A4074F8}"/>
          </ac:graphicFrameMkLst>
        </pc:graphicFrameChg>
        <pc:graphicFrameChg chg="add del mod">
          <ac:chgData name="Roxana Sairoldy Rincon Gonzalez" userId="2760d76d344de677" providerId="LiveId" clId="{50AFBEBF-EF6A-4AEF-8101-56494EDBB4FF}" dt="2023-03-03T18:37:36.395" v="256" actId="478"/>
          <ac:graphicFrameMkLst>
            <pc:docMk/>
            <pc:sldMk cId="2940683919" sldId="266"/>
            <ac:graphicFrameMk id="3" creationId="{645C1FF2-0535-068B-DAA4-5CDF178E1D07}"/>
          </ac:graphicFrameMkLst>
        </pc:graphicFrameChg>
        <pc:graphicFrameChg chg="add del mod modGraphic">
          <ac:chgData name="Roxana Sairoldy Rincon Gonzalez" userId="2760d76d344de677" providerId="LiveId" clId="{50AFBEBF-EF6A-4AEF-8101-56494EDBB4FF}" dt="2023-03-15T06:07:18.042" v="15905" actId="14100"/>
          <ac:graphicFrameMkLst>
            <pc:docMk/>
            <pc:sldMk cId="2940683919" sldId="266"/>
            <ac:graphicFrameMk id="4" creationId="{BBD068FC-A7A4-B5BE-00C3-D10FD2EE2D9F}"/>
          </ac:graphicFrameMkLst>
        </pc:graphicFrameChg>
        <pc:picChg chg="mod">
          <ac:chgData name="Roxana Sairoldy Rincon Gonzalez" userId="2760d76d344de677" providerId="LiveId" clId="{50AFBEBF-EF6A-4AEF-8101-56494EDBB4FF}" dt="2023-03-09T04:50:17.949" v="10630"/>
          <ac:picMkLst>
            <pc:docMk/>
            <pc:sldMk cId="2940683919" sldId="266"/>
            <ac:picMk id="5" creationId="{D4E52315-4CFB-F8CB-953C-A0A9C7CD05A9}"/>
          </ac:picMkLst>
        </pc:picChg>
        <pc:picChg chg="mod">
          <ac:chgData name="Roxana Sairoldy Rincon Gonzalez" userId="2760d76d344de677" providerId="LiveId" clId="{50AFBEBF-EF6A-4AEF-8101-56494EDBB4FF}" dt="2023-03-09T04:50:17.949" v="10630"/>
          <ac:picMkLst>
            <pc:docMk/>
            <pc:sldMk cId="2940683919" sldId="266"/>
            <ac:picMk id="9" creationId="{99DE73E1-EDAD-F2C3-8720-B122FD015601}"/>
          </ac:picMkLst>
        </pc:picChg>
        <pc:picChg chg="mod">
          <ac:chgData name="Roxana Sairoldy Rincon Gonzalez" userId="2760d76d344de677" providerId="LiveId" clId="{50AFBEBF-EF6A-4AEF-8101-56494EDBB4FF}" dt="2023-03-15T06:49:50.935" v="16220"/>
          <ac:picMkLst>
            <pc:docMk/>
            <pc:sldMk cId="2940683919" sldId="266"/>
            <ac:picMk id="12" creationId="{1DFB0263-E50E-5973-8DF5-9A9F875F73AC}"/>
          </ac:picMkLst>
        </pc:picChg>
        <pc:picChg chg="del">
          <ac:chgData name="Roxana Sairoldy Rincon Gonzalez" userId="2760d76d344de677" providerId="LiveId" clId="{50AFBEBF-EF6A-4AEF-8101-56494EDBB4FF}" dt="2023-03-05T00:51:31.592" v="3887" actId="478"/>
          <ac:picMkLst>
            <pc:docMk/>
            <pc:sldMk cId="2940683919" sldId="266"/>
            <ac:picMk id="14" creationId="{330A911B-D8A9-6B57-66CD-627748503DED}"/>
          </ac:picMkLst>
        </pc:picChg>
        <pc:picChg chg="mod">
          <ac:chgData name="Roxana Sairoldy Rincon Gonzalez" userId="2760d76d344de677" providerId="LiveId" clId="{50AFBEBF-EF6A-4AEF-8101-56494EDBB4FF}" dt="2023-03-15T06:53:52.784" v="16264"/>
          <ac:picMkLst>
            <pc:docMk/>
            <pc:sldMk cId="2940683919" sldId="266"/>
            <ac:picMk id="16" creationId="{AEB00C81-2993-EA91-F80F-0FEED8A1B2FD}"/>
          </ac:picMkLst>
        </pc:picChg>
        <pc:picChg chg="mod">
          <ac:chgData name="Roxana Sairoldy Rincon Gonzalez" userId="2760d76d344de677" providerId="LiveId" clId="{50AFBEBF-EF6A-4AEF-8101-56494EDBB4FF}" dt="2023-03-15T06:53:52.784" v="16264"/>
          <ac:picMkLst>
            <pc:docMk/>
            <pc:sldMk cId="2940683919" sldId="266"/>
            <ac:picMk id="19" creationId="{D3CC48CF-F735-DD52-88A8-813C951EA04E}"/>
          </ac:picMkLst>
        </pc:picChg>
        <pc:picChg chg="add mod">
          <ac:chgData name="Roxana Sairoldy Rincon Gonzalez" userId="2760d76d344de677" providerId="LiveId" clId="{50AFBEBF-EF6A-4AEF-8101-56494EDBB4FF}" dt="2023-03-04T13:27:28.873" v="1761" actId="1076"/>
          <ac:picMkLst>
            <pc:docMk/>
            <pc:sldMk cId="2940683919" sldId="266"/>
            <ac:picMk id="20" creationId="{38897B7C-FADE-46E8-4E98-EC768ACB693C}"/>
          </ac:picMkLst>
        </pc:picChg>
        <pc:picChg chg="add del mod">
          <ac:chgData name="Roxana Sairoldy Rincon Gonzalez" userId="2760d76d344de677" providerId="LiveId" clId="{50AFBEBF-EF6A-4AEF-8101-56494EDBB4FF}" dt="2023-03-05T01:31:44.716" v="4206" actId="478"/>
          <ac:picMkLst>
            <pc:docMk/>
            <pc:sldMk cId="2940683919" sldId="266"/>
            <ac:picMk id="24" creationId="{0EB5FEE8-2100-342F-C827-B0B3CA4F3F3A}"/>
          </ac:picMkLst>
        </pc:picChg>
        <pc:picChg chg="add del mod">
          <ac:chgData name="Roxana Sairoldy Rincon Gonzalez" userId="2760d76d344de677" providerId="LiveId" clId="{50AFBEBF-EF6A-4AEF-8101-56494EDBB4FF}" dt="2023-03-15T08:44:43.745" v="16555" actId="478"/>
          <ac:picMkLst>
            <pc:docMk/>
            <pc:sldMk cId="2940683919" sldId="266"/>
            <ac:picMk id="24" creationId="{CF92B94F-DC25-6BF3-C3BA-1486E4135C49}"/>
          </ac:picMkLst>
        </pc:picChg>
        <pc:picChg chg="add del mod">
          <ac:chgData name="Roxana Sairoldy Rincon Gonzalez" userId="2760d76d344de677" providerId="LiveId" clId="{50AFBEBF-EF6A-4AEF-8101-56494EDBB4FF}" dt="2023-03-15T08:44:43.745" v="16555" actId="478"/>
          <ac:picMkLst>
            <pc:docMk/>
            <pc:sldMk cId="2940683919" sldId="266"/>
            <ac:picMk id="25" creationId="{05F59EB7-2962-4E3B-1CD8-60C2F7CD0090}"/>
          </ac:picMkLst>
        </pc:picChg>
        <pc:picChg chg="add del mod">
          <ac:chgData name="Roxana Sairoldy Rincon Gonzalez" userId="2760d76d344de677" providerId="LiveId" clId="{50AFBEBF-EF6A-4AEF-8101-56494EDBB4FF}" dt="2023-03-05T01:32:50.325" v="4221" actId="478"/>
          <ac:picMkLst>
            <pc:docMk/>
            <pc:sldMk cId="2940683919" sldId="266"/>
            <ac:picMk id="26" creationId="{DBE0183F-1AA3-ECF3-84EB-CB2413828211}"/>
          </ac:picMkLst>
        </pc:picChg>
        <pc:picChg chg="add del mod">
          <ac:chgData name="Roxana Sairoldy Rincon Gonzalez" userId="2760d76d344de677" providerId="LiveId" clId="{50AFBEBF-EF6A-4AEF-8101-56494EDBB4FF}" dt="2023-03-07T23:16:49.401" v="10352" actId="478"/>
          <ac:picMkLst>
            <pc:docMk/>
            <pc:sldMk cId="2940683919" sldId="266"/>
            <ac:picMk id="28" creationId="{656A5F64-C6EE-0DCE-2EC6-5C6862C3C7A1}"/>
          </ac:picMkLst>
        </pc:picChg>
        <pc:picChg chg="add del mod">
          <ac:chgData name="Roxana Sairoldy Rincon Gonzalez" userId="2760d76d344de677" providerId="LiveId" clId="{50AFBEBF-EF6A-4AEF-8101-56494EDBB4FF}" dt="2023-03-07T23:16:49.401" v="10352" actId="478"/>
          <ac:picMkLst>
            <pc:docMk/>
            <pc:sldMk cId="2940683919" sldId="266"/>
            <ac:picMk id="31" creationId="{5FEE8ECF-92C5-A605-3AD9-E9E41502FFC5}"/>
          </ac:picMkLst>
        </pc:picChg>
        <pc:picChg chg="add del mod">
          <ac:chgData name="Roxana Sairoldy Rincon Gonzalez" userId="2760d76d344de677" providerId="LiveId" clId="{50AFBEBF-EF6A-4AEF-8101-56494EDBB4FF}" dt="2023-03-07T03:44:43.962" v="9552" actId="478"/>
          <ac:picMkLst>
            <pc:docMk/>
            <pc:sldMk cId="2940683919" sldId="266"/>
            <ac:picMk id="32" creationId="{B1FC7A46-4988-AA8A-9585-C62313FCDBA4}"/>
          </ac:picMkLst>
        </pc:picChg>
        <pc:picChg chg="add del mod">
          <ac:chgData name="Roxana Sairoldy Rincon Gonzalez" userId="2760d76d344de677" providerId="LiveId" clId="{50AFBEBF-EF6A-4AEF-8101-56494EDBB4FF}" dt="2023-03-15T07:16:07.163" v="16456" actId="478"/>
          <ac:picMkLst>
            <pc:docMk/>
            <pc:sldMk cId="2940683919" sldId="266"/>
            <ac:picMk id="33" creationId="{1D42353A-A7B1-2BF3-2B07-067B5C78744C}"/>
          </ac:picMkLst>
        </pc:picChg>
        <pc:picChg chg="add del mod">
          <ac:chgData name="Roxana Sairoldy Rincon Gonzalez" userId="2760d76d344de677" providerId="LiveId" clId="{50AFBEBF-EF6A-4AEF-8101-56494EDBB4FF}" dt="2023-03-15T08:26:08.159" v="16487" actId="478"/>
          <ac:picMkLst>
            <pc:docMk/>
            <pc:sldMk cId="2940683919" sldId="266"/>
            <ac:picMk id="35" creationId="{CADD1C78-4DB7-9ABE-7031-239C4DE77206}"/>
          </ac:picMkLst>
        </pc:picChg>
        <pc:picChg chg="add del mod">
          <ac:chgData name="Roxana Sairoldy Rincon Gonzalez" userId="2760d76d344de677" providerId="LiveId" clId="{50AFBEBF-EF6A-4AEF-8101-56494EDBB4FF}" dt="2023-03-09T04:50:17.589" v="10629" actId="478"/>
          <ac:picMkLst>
            <pc:docMk/>
            <pc:sldMk cId="2940683919" sldId="266"/>
            <ac:picMk id="35" creationId="{F2E354A6-1E6B-4B9C-3970-5E2B2877E774}"/>
          </ac:picMkLst>
        </pc:picChg>
        <pc:picChg chg="add del mod">
          <ac:chgData name="Roxana Sairoldy Rincon Gonzalez" userId="2760d76d344de677" providerId="LiveId" clId="{50AFBEBF-EF6A-4AEF-8101-56494EDBB4FF}" dt="2023-03-09T04:50:17.589" v="10629" actId="478"/>
          <ac:picMkLst>
            <pc:docMk/>
            <pc:sldMk cId="2940683919" sldId="266"/>
            <ac:picMk id="42" creationId="{39FAB74C-0626-ABCA-BAA5-098CFF46D488}"/>
          </ac:picMkLst>
        </pc:picChg>
        <pc:picChg chg="add del mod">
          <ac:chgData name="Roxana Sairoldy Rincon Gonzalez" userId="2760d76d344de677" providerId="LiveId" clId="{50AFBEBF-EF6A-4AEF-8101-56494EDBB4FF}" dt="2023-03-15T07:16:07.163" v="16456" actId="478"/>
          <ac:picMkLst>
            <pc:docMk/>
            <pc:sldMk cId="2940683919" sldId="266"/>
            <ac:picMk id="44" creationId="{699AC9A9-60DC-2122-B5B4-33A69A14D103}"/>
          </ac:picMkLst>
        </pc:picChg>
        <pc:picChg chg="del">
          <ac:chgData name="Roxana Sairoldy Rincon Gonzalez" userId="2760d76d344de677" providerId="LiveId" clId="{50AFBEBF-EF6A-4AEF-8101-56494EDBB4FF}" dt="2023-03-15T08:25:26.749" v="16483" actId="478"/>
          <ac:picMkLst>
            <pc:docMk/>
            <pc:sldMk cId="2940683919" sldId="266"/>
            <ac:picMk id="49" creationId="{4CE99F6E-A321-2164-CF53-0BACB3BE37D5}"/>
          </ac:picMkLst>
        </pc:picChg>
        <pc:picChg chg="add mod">
          <ac:chgData name="Roxana Sairoldy Rincon Gonzalez" userId="2760d76d344de677" providerId="LiveId" clId="{50AFBEBF-EF6A-4AEF-8101-56494EDBB4FF}" dt="2023-03-15T08:26:22.745" v="16488"/>
          <ac:picMkLst>
            <pc:docMk/>
            <pc:sldMk cId="2940683919" sldId="266"/>
            <ac:picMk id="56" creationId="{019CAE68-CCFF-E0E3-8E75-BB9122EF449A}"/>
          </ac:picMkLst>
        </pc:picChg>
        <pc:picChg chg="add mod">
          <ac:chgData name="Roxana Sairoldy Rincon Gonzalez" userId="2760d76d344de677" providerId="LiveId" clId="{50AFBEBF-EF6A-4AEF-8101-56494EDBB4FF}" dt="2023-03-15T08:44:44.204" v="16556"/>
          <ac:picMkLst>
            <pc:docMk/>
            <pc:sldMk cId="2940683919" sldId="266"/>
            <ac:picMk id="60" creationId="{0466CC4A-CAF7-D66E-A122-11252C271D70}"/>
          </ac:picMkLst>
        </pc:picChg>
        <pc:picChg chg="add mod">
          <ac:chgData name="Roxana Sairoldy Rincon Gonzalez" userId="2760d76d344de677" providerId="LiveId" clId="{50AFBEBF-EF6A-4AEF-8101-56494EDBB4FF}" dt="2023-03-15T08:44:44.204" v="16556"/>
          <ac:picMkLst>
            <pc:docMk/>
            <pc:sldMk cId="2940683919" sldId="266"/>
            <ac:picMk id="61" creationId="{F5632829-4FEF-6181-843D-1C2EE930DBB5}"/>
          </ac:picMkLst>
        </pc:picChg>
        <pc:picChg chg="add del mod">
          <ac:chgData name="Roxana Sairoldy Rincon Gonzalez" userId="2760d76d344de677" providerId="LiveId" clId="{50AFBEBF-EF6A-4AEF-8101-56494EDBB4FF}" dt="2023-03-03T21:49:23.326" v="1674" actId="478"/>
          <ac:picMkLst>
            <pc:docMk/>
            <pc:sldMk cId="2940683919" sldId="266"/>
            <ac:picMk id="8194" creationId="{8578CACB-6C2F-D36C-F013-FF2C9C3E90D0}"/>
          </ac:picMkLst>
        </pc:picChg>
      </pc:sldChg>
      <pc:sldChg chg="new del">
        <pc:chgData name="Roxana Sairoldy Rincon Gonzalez" userId="2760d76d344de677" providerId="LiveId" clId="{50AFBEBF-EF6A-4AEF-8101-56494EDBB4FF}" dt="2023-03-03T19:26:07.867" v="907" actId="680"/>
        <pc:sldMkLst>
          <pc:docMk/>
          <pc:sldMk cId="2399955492" sldId="267"/>
        </pc:sldMkLst>
      </pc:sldChg>
      <pc:sldChg chg="addSp delSp modSp add mod ord setBg">
        <pc:chgData name="Roxana Sairoldy Rincon Gonzalez" userId="2760d76d344de677" providerId="LiveId" clId="{50AFBEBF-EF6A-4AEF-8101-56494EDBB4FF}" dt="2023-03-15T08:44:38.869" v="16554"/>
        <pc:sldMkLst>
          <pc:docMk/>
          <pc:sldMk cId="3474587861" sldId="267"/>
        </pc:sldMkLst>
        <pc:spChg chg="add mod">
          <ac:chgData name="Roxana Sairoldy Rincon Gonzalez" userId="2760d76d344de677" providerId="LiveId" clId="{50AFBEBF-EF6A-4AEF-8101-56494EDBB4FF}" dt="2023-03-04T15:56:34.821" v="3150"/>
          <ac:spMkLst>
            <pc:docMk/>
            <pc:sldMk cId="3474587861" sldId="267"/>
            <ac:spMk id="2" creationId="{2970133A-9F73-C350-61C5-70C886CD84BF}"/>
          </ac:spMkLst>
        </pc:spChg>
        <pc:spChg chg="add del mod">
          <ac:chgData name="Roxana Sairoldy Rincon Gonzalez" userId="2760d76d344de677" providerId="LiveId" clId="{50AFBEBF-EF6A-4AEF-8101-56494EDBB4FF}" dt="2023-03-05T01:31:49.736" v="4208" actId="478"/>
          <ac:spMkLst>
            <pc:docMk/>
            <pc:sldMk cId="3474587861" sldId="267"/>
            <ac:spMk id="3" creationId="{05DC6D62-3F67-32E2-25B7-72C59B82B85F}"/>
          </ac:spMkLst>
        </pc:spChg>
        <pc:spChg chg="mod">
          <ac:chgData name="Roxana Sairoldy Rincon Gonzalez" userId="2760d76d344de677" providerId="LiveId" clId="{50AFBEBF-EF6A-4AEF-8101-56494EDBB4FF}" dt="2023-03-09T04:50:11.596" v="10628"/>
          <ac:spMkLst>
            <pc:docMk/>
            <pc:sldMk cId="3474587861" sldId="267"/>
            <ac:spMk id="4" creationId="{93DD5079-C200-98BA-19A1-E4F7D95898BA}"/>
          </ac:spMkLst>
        </pc:spChg>
        <pc:spChg chg="mod">
          <ac:chgData name="Roxana Sairoldy Rincon Gonzalez" userId="2760d76d344de677" providerId="LiveId" clId="{50AFBEBF-EF6A-4AEF-8101-56494EDBB4FF}" dt="2023-03-05T00:51:18.049" v="3884" actId="1076"/>
          <ac:spMkLst>
            <pc:docMk/>
            <pc:sldMk cId="3474587861" sldId="267"/>
            <ac:spMk id="6" creationId="{80DC2352-C7F5-9EE5-3A57-4AA0AEFF77CF}"/>
          </ac:spMkLst>
        </pc:spChg>
        <pc:spChg chg="add del mod">
          <ac:chgData name="Roxana Sairoldy Rincon Gonzalez" userId="2760d76d344de677" providerId="LiveId" clId="{50AFBEBF-EF6A-4AEF-8101-56494EDBB4FF}" dt="2023-03-15T06:53:46.981" v="16261" actId="478"/>
          <ac:spMkLst>
            <pc:docMk/>
            <pc:sldMk cId="3474587861" sldId="267"/>
            <ac:spMk id="7" creationId="{F3B7A6CD-FE4F-2826-D679-6CE7CEDF40F5}"/>
          </ac:spMkLst>
        </pc:spChg>
        <pc:spChg chg="add del mod">
          <ac:chgData name="Roxana Sairoldy Rincon Gonzalez" userId="2760d76d344de677" providerId="LiveId" clId="{50AFBEBF-EF6A-4AEF-8101-56494EDBB4FF}" dt="2023-03-05T01:31:49.736" v="4208" actId="478"/>
          <ac:spMkLst>
            <pc:docMk/>
            <pc:sldMk cId="3474587861" sldId="267"/>
            <ac:spMk id="7" creationId="{F661CEED-96C7-01F4-B35C-F3CABB5B7F74}"/>
          </ac:spMkLst>
        </pc:spChg>
        <pc:spChg chg="del mod">
          <ac:chgData name="Roxana Sairoldy Rincon Gonzalez" userId="2760d76d344de677" providerId="LiveId" clId="{50AFBEBF-EF6A-4AEF-8101-56494EDBB4FF}" dt="2023-03-07T04:41:49.252" v="10111" actId="21"/>
          <ac:spMkLst>
            <pc:docMk/>
            <pc:sldMk cId="3474587861" sldId="267"/>
            <ac:spMk id="9" creationId="{C04E4257-105E-07E2-E928-1D3D35ABEECA}"/>
          </ac:spMkLst>
        </pc:spChg>
        <pc:spChg chg="add del mod">
          <ac:chgData name="Roxana Sairoldy Rincon Gonzalez" userId="2760d76d344de677" providerId="LiveId" clId="{50AFBEBF-EF6A-4AEF-8101-56494EDBB4FF}" dt="2023-03-07T23:16:44.374" v="10350" actId="478"/>
          <ac:spMkLst>
            <pc:docMk/>
            <pc:sldMk cId="3474587861" sldId="267"/>
            <ac:spMk id="10" creationId="{3BC2DDA3-FDD5-0920-9441-D208BCB04538}"/>
          </ac:spMkLst>
        </pc:spChg>
        <pc:spChg chg="mod">
          <ac:chgData name="Roxana Sairoldy Rincon Gonzalez" userId="2760d76d344de677" providerId="LiveId" clId="{50AFBEBF-EF6A-4AEF-8101-56494EDBB4FF}" dt="2023-03-09T04:50:11.596" v="10628"/>
          <ac:spMkLst>
            <pc:docMk/>
            <pc:sldMk cId="3474587861" sldId="267"/>
            <ac:spMk id="10" creationId="{5781DAB5-8C67-F540-6CA5-ADA9852222F8}"/>
          </ac:spMkLst>
        </pc:spChg>
        <pc:spChg chg="del">
          <ac:chgData name="Roxana Sairoldy Rincon Gonzalez" userId="2760d76d344de677" providerId="LiveId" clId="{50AFBEBF-EF6A-4AEF-8101-56494EDBB4FF}" dt="2023-03-05T00:51:20.380" v="3885" actId="478"/>
          <ac:spMkLst>
            <pc:docMk/>
            <pc:sldMk cId="3474587861" sldId="267"/>
            <ac:spMk id="12" creationId="{8F3EC34A-D1BA-5FA5-7618-C68264BB23FB}"/>
          </ac:spMkLst>
        </pc:spChg>
        <pc:spChg chg="add del mod">
          <ac:chgData name="Roxana Sairoldy Rincon Gonzalez" userId="2760d76d344de677" providerId="LiveId" clId="{50AFBEBF-EF6A-4AEF-8101-56494EDBB4FF}" dt="2023-03-07T23:16:44.374" v="10350" actId="478"/>
          <ac:spMkLst>
            <pc:docMk/>
            <pc:sldMk cId="3474587861" sldId="267"/>
            <ac:spMk id="13" creationId="{69739DA1-FC9A-DC55-D0CB-DE9D9DD83D86}"/>
          </ac:spMkLst>
        </pc:spChg>
        <pc:spChg chg="mod">
          <ac:chgData name="Roxana Sairoldy Rincon Gonzalez" userId="2760d76d344de677" providerId="LiveId" clId="{50AFBEBF-EF6A-4AEF-8101-56494EDBB4FF}" dt="2023-03-15T06:49:40.091" v="16218"/>
          <ac:spMkLst>
            <pc:docMk/>
            <pc:sldMk cId="3474587861" sldId="267"/>
            <ac:spMk id="13" creationId="{FA8F3741-2060-3DFE-29BF-AC613C452C9E}"/>
          </ac:spMkLst>
        </pc:spChg>
        <pc:spChg chg="mod">
          <ac:chgData name="Roxana Sairoldy Rincon Gonzalez" userId="2760d76d344de677" providerId="LiveId" clId="{50AFBEBF-EF6A-4AEF-8101-56494EDBB4FF}" dt="2023-03-15T06:53:47.401" v="16262"/>
          <ac:spMkLst>
            <pc:docMk/>
            <pc:sldMk cId="3474587861" sldId="267"/>
            <ac:spMk id="15" creationId="{B9D9703D-160A-6B2E-EF32-AE406463ABDE}"/>
          </ac:spMkLst>
        </pc:spChg>
        <pc:spChg chg="add mod">
          <ac:chgData name="Roxana Sairoldy Rincon Gonzalez" userId="2760d76d344de677" providerId="LiveId" clId="{50AFBEBF-EF6A-4AEF-8101-56494EDBB4FF}" dt="2023-03-15T06:53:47.401" v="16262"/>
          <ac:spMkLst>
            <pc:docMk/>
            <pc:sldMk cId="3474587861" sldId="267"/>
            <ac:spMk id="17" creationId="{32C67975-C72F-7799-4672-0ECF836834A2}"/>
          </ac:spMkLst>
        </pc:spChg>
        <pc:spChg chg="add mod">
          <ac:chgData name="Roxana Sairoldy Rincon Gonzalez" userId="2760d76d344de677" providerId="LiveId" clId="{50AFBEBF-EF6A-4AEF-8101-56494EDBB4FF}" dt="2023-03-15T06:07:01.531" v="15903" actId="14100"/>
          <ac:spMkLst>
            <pc:docMk/>
            <pc:sldMk cId="3474587861" sldId="267"/>
            <ac:spMk id="19" creationId="{66AA382C-2437-D045-AFF9-70446DCCE8A2}"/>
          </ac:spMkLst>
        </pc:spChg>
        <pc:spChg chg="add del mod">
          <ac:chgData name="Roxana Sairoldy Rincon Gonzalez" userId="2760d76d344de677" providerId="LiveId" clId="{50AFBEBF-EF6A-4AEF-8101-56494EDBB4FF}" dt="2023-03-09T04:50:11.134" v="10627" actId="478"/>
          <ac:spMkLst>
            <pc:docMk/>
            <pc:sldMk cId="3474587861" sldId="267"/>
            <ac:spMk id="21" creationId="{9BF3F332-675A-A9FE-91C4-0C5F7ACB5E3F}"/>
          </ac:spMkLst>
        </pc:spChg>
        <pc:spChg chg="add del mod">
          <ac:chgData name="Roxana Sairoldy Rincon Gonzalez" userId="2760d76d344de677" providerId="LiveId" clId="{50AFBEBF-EF6A-4AEF-8101-56494EDBB4FF}" dt="2023-03-09T04:50:11.134" v="10627" actId="478"/>
          <ac:spMkLst>
            <pc:docMk/>
            <pc:sldMk cId="3474587861" sldId="267"/>
            <ac:spMk id="24" creationId="{92FB5CF6-698B-474D-7607-415D274C12CA}"/>
          </ac:spMkLst>
        </pc:spChg>
        <pc:spChg chg="mod">
          <ac:chgData name="Roxana Sairoldy Rincon Gonzalez" userId="2760d76d344de677" providerId="LiveId" clId="{50AFBEBF-EF6A-4AEF-8101-56494EDBB4FF}" dt="2023-03-15T06:53:47.401" v="16262"/>
          <ac:spMkLst>
            <pc:docMk/>
            <pc:sldMk cId="3474587861" sldId="267"/>
            <ac:spMk id="24" creationId="{A43DB0E1-85C3-57B0-415E-2F69519599E7}"/>
          </ac:spMkLst>
        </pc:spChg>
        <pc:spChg chg="add del mod">
          <ac:chgData name="Roxana Sairoldy Rincon Gonzalez" userId="2760d76d344de677" providerId="LiveId" clId="{50AFBEBF-EF6A-4AEF-8101-56494EDBB4FF}" dt="2023-03-09T04:50:11.134" v="10627" actId="478"/>
          <ac:spMkLst>
            <pc:docMk/>
            <pc:sldMk cId="3474587861" sldId="267"/>
            <ac:spMk id="26" creationId="{3E73DAA0-9A6F-FC4C-1011-209D1841FC2F}"/>
          </ac:spMkLst>
        </pc:spChg>
        <pc:spChg chg="add del mod">
          <ac:chgData name="Roxana Sairoldy Rincon Gonzalez" userId="2760d76d344de677" providerId="LiveId" clId="{50AFBEBF-EF6A-4AEF-8101-56494EDBB4FF}" dt="2023-03-15T08:44:38.307" v="16553" actId="478"/>
          <ac:spMkLst>
            <pc:docMk/>
            <pc:sldMk cId="3474587861" sldId="267"/>
            <ac:spMk id="28" creationId="{AA1C0AA0-39E3-7E1B-AD0A-CFB1B412582B}"/>
          </ac:spMkLst>
        </pc:spChg>
        <pc:spChg chg="mod">
          <ac:chgData name="Roxana Sairoldy Rincon Gonzalez" userId="2760d76d344de677" providerId="LiveId" clId="{50AFBEBF-EF6A-4AEF-8101-56494EDBB4FF}" dt="2023-03-04T15:56:47.222" v="3151" actId="1076"/>
          <ac:spMkLst>
            <pc:docMk/>
            <pc:sldMk cId="3474587861" sldId="267"/>
            <ac:spMk id="30" creationId="{3A19CF94-E568-261D-43FF-23F61EE3CD10}"/>
          </ac:spMkLst>
        </pc:spChg>
        <pc:spChg chg="add mod">
          <ac:chgData name="Roxana Sairoldy Rincon Gonzalez" userId="2760d76d344de677" providerId="LiveId" clId="{50AFBEBF-EF6A-4AEF-8101-56494EDBB4FF}" dt="2023-03-15T08:44:38.869" v="16554"/>
          <ac:spMkLst>
            <pc:docMk/>
            <pc:sldMk cId="3474587861" sldId="267"/>
            <ac:spMk id="32" creationId="{E33030D0-E93F-86DF-A5EF-4F4754B4EA50}"/>
          </ac:spMkLst>
        </pc:spChg>
        <pc:spChg chg="mod">
          <ac:chgData name="Roxana Sairoldy Rincon Gonzalez" userId="2760d76d344de677" providerId="LiveId" clId="{50AFBEBF-EF6A-4AEF-8101-56494EDBB4FF}" dt="2023-03-04T15:56:47.222" v="3151" actId="1076"/>
          <ac:spMkLst>
            <pc:docMk/>
            <pc:sldMk cId="3474587861" sldId="267"/>
            <ac:spMk id="36" creationId="{E09524F4-C9FC-1A77-95FF-92A0803F21B2}"/>
          </ac:spMkLst>
        </pc:spChg>
        <pc:spChg chg="mod">
          <ac:chgData name="Roxana Sairoldy Rincon Gonzalez" userId="2760d76d344de677" providerId="LiveId" clId="{50AFBEBF-EF6A-4AEF-8101-56494EDBB4FF}" dt="2023-03-04T15:56:47.222" v="3151" actId="1076"/>
          <ac:spMkLst>
            <pc:docMk/>
            <pc:sldMk cId="3474587861" sldId="267"/>
            <ac:spMk id="37" creationId="{C29265C2-702B-BEED-8C0F-13DB0FF39861}"/>
          </ac:spMkLst>
        </pc:spChg>
        <pc:spChg chg="mod">
          <ac:chgData name="Roxana Sairoldy Rincon Gonzalez" userId="2760d76d344de677" providerId="LiveId" clId="{50AFBEBF-EF6A-4AEF-8101-56494EDBB4FF}" dt="2023-03-04T15:56:47.222" v="3151" actId="1076"/>
          <ac:spMkLst>
            <pc:docMk/>
            <pc:sldMk cId="3474587861" sldId="267"/>
            <ac:spMk id="38" creationId="{5E64E157-9526-9ECF-9392-D52AB93CC4B3}"/>
          </ac:spMkLst>
        </pc:spChg>
        <pc:spChg chg="mod">
          <ac:chgData name="Roxana Sairoldy Rincon Gonzalez" userId="2760d76d344de677" providerId="LiveId" clId="{50AFBEBF-EF6A-4AEF-8101-56494EDBB4FF}" dt="2023-03-04T15:56:47.222" v="3151" actId="1076"/>
          <ac:spMkLst>
            <pc:docMk/>
            <pc:sldMk cId="3474587861" sldId="267"/>
            <ac:spMk id="39" creationId="{093EFD95-7E1E-E846-8B0A-1A9EEEBE51AB}"/>
          </ac:spMkLst>
        </pc:spChg>
        <pc:spChg chg="mod">
          <ac:chgData name="Roxana Sairoldy Rincon Gonzalez" userId="2760d76d344de677" providerId="LiveId" clId="{50AFBEBF-EF6A-4AEF-8101-56494EDBB4FF}" dt="2023-03-04T15:56:47.222" v="3151" actId="1076"/>
          <ac:spMkLst>
            <pc:docMk/>
            <pc:sldMk cId="3474587861" sldId="267"/>
            <ac:spMk id="50" creationId="{ACEB9352-C146-4D38-39D7-DAB4A9C7F507}"/>
          </ac:spMkLst>
        </pc:spChg>
        <pc:spChg chg="mod">
          <ac:chgData name="Roxana Sairoldy Rincon Gonzalez" userId="2760d76d344de677" providerId="LiveId" clId="{50AFBEBF-EF6A-4AEF-8101-56494EDBB4FF}" dt="2023-03-04T15:56:47.222" v="3151" actId="1076"/>
          <ac:spMkLst>
            <pc:docMk/>
            <pc:sldMk cId="3474587861" sldId="267"/>
            <ac:spMk id="51" creationId="{2D83ECDF-F6D8-D4D3-4DFC-080A8E9296E4}"/>
          </ac:spMkLst>
        </pc:spChg>
        <pc:grpChg chg="add del mod">
          <ac:chgData name="Roxana Sairoldy Rincon Gonzalez" userId="2760d76d344de677" providerId="LiveId" clId="{50AFBEBF-EF6A-4AEF-8101-56494EDBB4FF}" dt="2023-03-15T06:53:46.981" v="16261" actId="478"/>
          <ac:grpSpMkLst>
            <pc:docMk/>
            <pc:sldMk cId="3474587861" sldId="267"/>
            <ac:grpSpMk id="3" creationId="{47497F88-FC76-16F6-FBDE-5E51FC3FBE3B}"/>
          </ac:grpSpMkLst>
        </pc:grpChg>
        <pc:grpChg chg="add del mod">
          <ac:chgData name="Roxana Sairoldy Rincon Gonzalez" userId="2760d76d344de677" providerId="LiveId" clId="{50AFBEBF-EF6A-4AEF-8101-56494EDBB4FF}" dt="2023-03-15T06:49:39.582" v="16217" actId="478"/>
          <ac:grpSpMkLst>
            <pc:docMk/>
            <pc:sldMk cId="3474587861" sldId="267"/>
            <ac:grpSpMk id="8" creationId="{2DBA1737-2DB1-20FE-736D-5EAF5B831A2E}"/>
          </ac:grpSpMkLst>
        </pc:grpChg>
        <pc:grpChg chg="add del mod">
          <ac:chgData name="Roxana Sairoldy Rincon Gonzalez" userId="2760d76d344de677" providerId="LiveId" clId="{50AFBEBF-EF6A-4AEF-8101-56494EDBB4FF}" dt="2023-03-15T06:53:46.981" v="16261" actId="478"/>
          <ac:grpSpMkLst>
            <pc:docMk/>
            <pc:sldMk cId="3474587861" sldId="267"/>
            <ac:grpSpMk id="11" creationId="{585635A4-6C32-4FED-1157-0C614BACAEB2}"/>
          </ac:grpSpMkLst>
        </pc:grpChg>
        <pc:grpChg chg="add mod">
          <ac:chgData name="Roxana Sairoldy Rincon Gonzalez" userId="2760d76d344de677" providerId="LiveId" clId="{50AFBEBF-EF6A-4AEF-8101-56494EDBB4FF}" dt="2023-03-15T06:53:47.401" v="16262"/>
          <ac:grpSpMkLst>
            <pc:docMk/>
            <pc:sldMk cId="3474587861" sldId="267"/>
            <ac:grpSpMk id="14" creationId="{E908FEF3-46AA-7116-09B4-E85EF0B73364}"/>
          </ac:grpSpMkLst>
        </pc:grpChg>
        <pc:grpChg chg="add mod">
          <ac:chgData name="Roxana Sairoldy Rincon Gonzalez" userId="2760d76d344de677" providerId="LiveId" clId="{50AFBEBF-EF6A-4AEF-8101-56494EDBB4FF}" dt="2023-03-15T06:53:47.401" v="16262"/>
          <ac:grpSpMkLst>
            <pc:docMk/>
            <pc:sldMk cId="3474587861" sldId="267"/>
            <ac:grpSpMk id="21" creationId="{B92DC3D6-5849-751F-EF65-358CEFEE448C}"/>
          </ac:grpSpMkLst>
        </pc:grpChg>
        <pc:graphicFrameChg chg="del mod modGraphic">
          <ac:chgData name="Roxana Sairoldy Rincon Gonzalez" userId="2760d76d344de677" providerId="LiveId" clId="{50AFBEBF-EF6A-4AEF-8101-56494EDBB4FF}" dt="2023-03-07T04:41:49.252" v="10111" actId="21"/>
          <ac:graphicFrameMkLst>
            <pc:docMk/>
            <pc:sldMk cId="3474587861" sldId="267"/>
            <ac:graphicFrameMk id="4" creationId="{BBD068FC-A7A4-B5BE-00C3-D10FD2EE2D9F}"/>
          </ac:graphicFrameMkLst>
        </pc:graphicFrameChg>
        <pc:graphicFrameChg chg="add mod modGraphic">
          <ac:chgData name="Roxana Sairoldy Rincon Gonzalez" userId="2760d76d344de677" providerId="LiveId" clId="{50AFBEBF-EF6A-4AEF-8101-56494EDBB4FF}" dt="2023-03-15T06:06:54.572" v="15902" actId="14100"/>
          <ac:graphicFrameMkLst>
            <pc:docMk/>
            <pc:sldMk cId="3474587861" sldId="267"/>
            <ac:graphicFrameMk id="18" creationId="{134D6FA6-5AC2-081C-E68F-64FB29E1C7CB}"/>
          </ac:graphicFrameMkLst>
        </pc:graphicFrameChg>
        <pc:picChg chg="mod">
          <ac:chgData name="Roxana Sairoldy Rincon Gonzalez" userId="2760d76d344de677" providerId="LiveId" clId="{50AFBEBF-EF6A-4AEF-8101-56494EDBB4FF}" dt="2023-03-09T04:50:11.596" v="10628"/>
          <ac:picMkLst>
            <pc:docMk/>
            <pc:sldMk cId="3474587861" sldId="267"/>
            <ac:picMk id="5" creationId="{A1F0E360-E237-86C7-1EA6-06315DE09070}"/>
          </ac:picMkLst>
        </pc:picChg>
        <pc:picChg chg="add del mod">
          <ac:chgData name="Roxana Sairoldy Rincon Gonzalez" userId="2760d76d344de677" providerId="LiveId" clId="{50AFBEBF-EF6A-4AEF-8101-56494EDBB4FF}" dt="2023-03-05T01:31:49.736" v="4208" actId="478"/>
          <ac:picMkLst>
            <pc:docMk/>
            <pc:sldMk cId="3474587861" sldId="267"/>
            <ac:picMk id="5" creationId="{C5774BEF-358E-53EF-F98D-36A2DCBB1B95}"/>
          </ac:picMkLst>
        </pc:picChg>
        <pc:picChg chg="add del mod">
          <ac:chgData name="Roxana Sairoldy Rincon Gonzalez" userId="2760d76d344de677" providerId="LiveId" clId="{50AFBEBF-EF6A-4AEF-8101-56494EDBB4FF}" dt="2023-03-05T01:32:45.112" v="4220" actId="478"/>
          <ac:picMkLst>
            <pc:docMk/>
            <pc:sldMk cId="3474587861" sldId="267"/>
            <ac:picMk id="8" creationId="{3B7A8CB5-8667-F452-5100-51BD173629F4}"/>
          </ac:picMkLst>
        </pc:picChg>
        <pc:picChg chg="mod">
          <ac:chgData name="Roxana Sairoldy Rincon Gonzalez" userId="2760d76d344de677" providerId="LiveId" clId="{50AFBEBF-EF6A-4AEF-8101-56494EDBB4FF}" dt="2023-03-09T04:50:11.596" v="10628"/>
          <ac:picMkLst>
            <pc:docMk/>
            <pc:sldMk cId="3474587861" sldId="267"/>
            <ac:picMk id="9" creationId="{34E77F3A-59BA-71B4-32C6-EC874A67BDA6}"/>
          </ac:picMkLst>
        </pc:picChg>
        <pc:picChg chg="add del mod">
          <ac:chgData name="Roxana Sairoldy Rincon Gonzalez" userId="2760d76d344de677" providerId="LiveId" clId="{50AFBEBF-EF6A-4AEF-8101-56494EDBB4FF}" dt="2023-03-07T23:16:44.374" v="10350" actId="478"/>
          <ac:picMkLst>
            <pc:docMk/>
            <pc:sldMk cId="3474587861" sldId="267"/>
            <ac:picMk id="11" creationId="{E7FE0EA5-0BED-D4C0-D9BD-EAF9FB482925}"/>
          </ac:picMkLst>
        </pc:picChg>
        <pc:picChg chg="mod">
          <ac:chgData name="Roxana Sairoldy Rincon Gonzalez" userId="2760d76d344de677" providerId="LiveId" clId="{50AFBEBF-EF6A-4AEF-8101-56494EDBB4FF}" dt="2023-03-15T06:49:40.091" v="16218"/>
          <ac:picMkLst>
            <pc:docMk/>
            <pc:sldMk cId="3474587861" sldId="267"/>
            <ac:picMk id="12" creationId="{6BA99838-C7F0-80F2-7B6C-93EC864B66E2}"/>
          </ac:picMkLst>
        </pc:picChg>
        <pc:picChg chg="del">
          <ac:chgData name="Roxana Sairoldy Rincon Gonzalez" userId="2760d76d344de677" providerId="LiveId" clId="{50AFBEBF-EF6A-4AEF-8101-56494EDBB4FF}" dt="2023-03-05T00:51:20.380" v="3885" actId="478"/>
          <ac:picMkLst>
            <pc:docMk/>
            <pc:sldMk cId="3474587861" sldId="267"/>
            <ac:picMk id="14" creationId="{330A911B-D8A9-6B57-66CD-627748503DED}"/>
          </ac:picMkLst>
        </pc:picChg>
        <pc:picChg chg="add del mod">
          <ac:chgData name="Roxana Sairoldy Rincon Gonzalez" userId="2760d76d344de677" providerId="LiveId" clId="{50AFBEBF-EF6A-4AEF-8101-56494EDBB4FF}" dt="2023-03-07T23:16:44.374" v="10350" actId="478"/>
          <ac:picMkLst>
            <pc:docMk/>
            <pc:sldMk cId="3474587861" sldId="267"/>
            <ac:picMk id="15" creationId="{BECA3912-3644-BD2F-4591-F3D526FC92E5}"/>
          </ac:picMkLst>
        </pc:picChg>
        <pc:picChg chg="add del mod">
          <ac:chgData name="Roxana Sairoldy Rincon Gonzalez" userId="2760d76d344de677" providerId="LiveId" clId="{50AFBEBF-EF6A-4AEF-8101-56494EDBB4FF}" dt="2023-03-07T03:44:47.745" v="9554" actId="478"/>
          <ac:picMkLst>
            <pc:docMk/>
            <pc:sldMk cId="3474587861" sldId="267"/>
            <ac:picMk id="16" creationId="{58B4B8E1-51E6-D26A-F1C6-D12EB6E57927}"/>
          </ac:picMkLst>
        </pc:picChg>
        <pc:picChg chg="mod">
          <ac:chgData name="Roxana Sairoldy Rincon Gonzalez" userId="2760d76d344de677" providerId="LiveId" clId="{50AFBEBF-EF6A-4AEF-8101-56494EDBB4FF}" dt="2023-03-15T06:53:47.401" v="16262"/>
          <ac:picMkLst>
            <pc:docMk/>
            <pc:sldMk cId="3474587861" sldId="267"/>
            <ac:picMk id="16" creationId="{EC717143-68B4-01DD-8B14-257B1111E6DE}"/>
          </ac:picMkLst>
        </pc:picChg>
        <pc:picChg chg="add del mod">
          <ac:chgData name="Roxana Sairoldy Rincon Gonzalez" userId="2760d76d344de677" providerId="LiveId" clId="{50AFBEBF-EF6A-4AEF-8101-56494EDBB4FF}" dt="2023-03-07T04:41:49.252" v="10111" actId="21"/>
          <ac:picMkLst>
            <pc:docMk/>
            <pc:sldMk cId="3474587861" sldId="267"/>
            <ac:picMk id="17" creationId="{CFA86E4D-4715-E2EC-97E0-B17950B4B167}"/>
          </ac:picMkLst>
        </pc:picChg>
        <pc:picChg chg="add del mod">
          <ac:chgData name="Roxana Sairoldy Rincon Gonzalez" userId="2760d76d344de677" providerId="LiveId" clId="{50AFBEBF-EF6A-4AEF-8101-56494EDBB4FF}" dt="2023-03-15T07:16:01.647" v="16454" actId="478"/>
          <ac:picMkLst>
            <pc:docMk/>
            <pc:sldMk cId="3474587861" sldId="267"/>
            <ac:picMk id="20" creationId="{ED8FB510-1E79-9DE3-DF7D-97A44F8A92F6}"/>
          </ac:picMkLst>
        </pc:picChg>
        <pc:picChg chg="mod">
          <ac:chgData name="Roxana Sairoldy Rincon Gonzalez" userId="2760d76d344de677" providerId="LiveId" clId="{50AFBEBF-EF6A-4AEF-8101-56494EDBB4FF}" dt="2023-03-15T06:53:47.401" v="16262"/>
          <ac:picMkLst>
            <pc:docMk/>
            <pc:sldMk cId="3474587861" sldId="267"/>
            <ac:picMk id="22" creationId="{71C37683-50D7-2217-1F78-FE1DB059A938}"/>
          </ac:picMkLst>
        </pc:picChg>
        <pc:picChg chg="add del mod">
          <ac:chgData name="Roxana Sairoldy Rincon Gonzalez" userId="2760d76d344de677" providerId="LiveId" clId="{50AFBEBF-EF6A-4AEF-8101-56494EDBB4FF}" dt="2023-03-09T04:50:11.134" v="10627" actId="478"/>
          <ac:picMkLst>
            <pc:docMk/>
            <pc:sldMk cId="3474587861" sldId="267"/>
            <ac:picMk id="22" creationId="{BA99A0C6-BEB9-5642-9533-5DEA092DA905}"/>
          </ac:picMkLst>
        </pc:picChg>
        <pc:picChg chg="add del mod">
          <ac:chgData name="Roxana Sairoldy Rincon Gonzalez" userId="2760d76d344de677" providerId="LiveId" clId="{50AFBEBF-EF6A-4AEF-8101-56494EDBB4FF}" dt="2023-03-09T04:50:11.134" v="10627" actId="478"/>
          <ac:picMkLst>
            <pc:docMk/>
            <pc:sldMk cId="3474587861" sldId="267"/>
            <ac:picMk id="25" creationId="{7F6495C6-B3BB-8B67-1314-FB3F43BD5B0E}"/>
          </ac:picMkLst>
        </pc:picChg>
        <pc:picChg chg="add del mod">
          <ac:chgData name="Roxana Sairoldy Rincon Gonzalez" userId="2760d76d344de677" providerId="LiveId" clId="{50AFBEBF-EF6A-4AEF-8101-56494EDBB4FF}" dt="2023-03-15T08:44:36.041" v="16552" actId="478"/>
          <ac:picMkLst>
            <pc:docMk/>
            <pc:sldMk cId="3474587861" sldId="267"/>
            <ac:picMk id="25" creationId="{BA40A627-1232-5513-E7EC-5D227DA545C9}"/>
          </ac:picMkLst>
        </pc:picChg>
        <pc:picChg chg="add del mod">
          <ac:chgData name="Roxana Sairoldy Rincon Gonzalez" userId="2760d76d344de677" providerId="LiveId" clId="{50AFBEBF-EF6A-4AEF-8101-56494EDBB4FF}" dt="2023-03-15T08:44:36.041" v="16552" actId="478"/>
          <ac:picMkLst>
            <pc:docMk/>
            <pc:sldMk cId="3474587861" sldId="267"/>
            <ac:picMk id="26" creationId="{40715137-C4BE-33D1-CF40-AD12C0C0F778}"/>
          </ac:picMkLst>
        </pc:picChg>
        <pc:picChg chg="add del mod">
          <ac:chgData name="Roxana Sairoldy Rincon Gonzalez" userId="2760d76d344de677" providerId="LiveId" clId="{50AFBEBF-EF6A-4AEF-8101-56494EDBB4FF}" dt="2023-03-15T07:16:01.647" v="16454" actId="478"/>
          <ac:picMkLst>
            <pc:docMk/>
            <pc:sldMk cId="3474587861" sldId="267"/>
            <ac:picMk id="27" creationId="{50801B58-FDDD-E283-4514-65195CC8DFC2}"/>
          </ac:picMkLst>
        </pc:picChg>
        <pc:picChg chg="add mod">
          <ac:chgData name="Roxana Sairoldy Rincon Gonzalez" userId="2760d76d344de677" providerId="LiveId" clId="{50AFBEBF-EF6A-4AEF-8101-56494EDBB4FF}" dt="2023-03-15T08:44:38.869" v="16554"/>
          <ac:picMkLst>
            <pc:docMk/>
            <pc:sldMk cId="3474587861" sldId="267"/>
            <ac:picMk id="29" creationId="{C53C6C4B-7590-31E7-3203-C77799A02A76}"/>
          </ac:picMkLst>
        </pc:picChg>
        <pc:picChg chg="add mod">
          <ac:chgData name="Roxana Sairoldy Rincon Gonzalez" userId="2760d76d344de677" providerId="LiveId" clId="{50AFBEBF-EF6A-4AEF-8101-56494EDBB4FF}" dt="2023-03-15T08:44:38.869" v="16554"/>
          <ac:picMkLst>
            <pc:docMk/>
            <pc:sldMk cId="3474587861" sldId="267"/>
            <ac:picMk id="31" creationId="{1375FBF3-BAD1-4889-B515-E3CE7E74C6EE}"/>
          </ac:picMkLst>
        </pc:picChg>
      </pc:sldChg>
      <pc:sldChg chg="addSp delSp modSp add mod setBg">
        <pc:chgData name="Roxana Sairoldy Rincon Gonzalez" userId="2760d76d344de677" providerId="LiveId" clId="{50AFBEBF-EF6A-4AEF-8101-56494EDBB4FF}" dt="2023-03-15T08:44:57.347" v="16559"/>
        <pc:sldMkLst>
          <pc:docMk/>
          <pc:sldMk cId="1994684836" sldId="268"/>
        </pc:sldMkLst>
        <pc:spChg chg="mod">
          <ac:chgData name="Roxana Sairoldy Rincon Gonzalez" userId="2760d76d344de677" providerId="LiveId" clId="{50AFBEBF-EF6A-4AEF-8101-56494EDBB4FF}" dt="2023-03-09T04:50:23.669" v="10632"/>
          <ac:spMkLst>
            <pc:docMk/>
            <pc:sldMk cId="1994684836" sldId="268"/>
            <ac:spMk id="4" creationId="{6B0B5044-832F-5FD9-3355-3810E213B7ED}"/>
          </ac:spMkLst>
        </pc:spChg>
        <pc:spChg chg="add del mod">
          <ac:chgData name="Roxana Sairoldy Rincon Gonzalez" userId="2760d76d344de677" providerId="LiveId" clId="{50AFBEBF-EF6A-4AEF-8101-56494EDBB4FF}" dt="2023-03-15T06:54:00.684" v="16265" actId="478"/>
          <ac:spMkLst>
            <pc:docMk/>
            <pc:sldMk cId="1994684836" sldId="268"/>
            <ac:spMk id="10" creationId="{D8830B87-3908-0F35-372C-6FEAC47E8DDE}"/>
          </ac:spMkLst>
        </pc:spChg>
        <pc:spChg chg="del">
          <ac:chgData name="Roxana Sairoldy Rincon Gonzalez" userId="2760d76d344de677" providerId="LiveId" clId="{50AFBEBF-EF6A-4AEF-8101-56494EDBB4FF}" dt="2023-03-05T00:51:37.977" v="3889" actId="478"/>
          <ac:spMkLst>
            <pc:docMk/>
            <pc:sldMk cId="1994684836" sldId="268"/>
            <ac:spMk id="12" creationId="{8F3EC34A-D1BA-5FA5-7618-C68264BB23FB}"/>
          </ac:spMkLst>
        </pc:spChg>
        <pc:spChg chg="mod">
          <ac:chgData name="Roxana Sairoldy Rincon Gonzalez" userId="2760d76d344de677" providerId="LiveId" clId="{50AFBEBF-EF6A-4AEF-8101-56494EDBB4FF}" dt="2023-03-09T04:50:23.669" v="10632"/>
          <ac:spMkLst>
            <pc:docMk/>
            <pc:sldMk cId="1994684836" sldId="268"/>
            <ac:spMk id="13" creationId="{00156EC7-BE15-8B93-5D92-3CA05DA7914C}"/>
          </ac:spMkLst>
        </pc:spChg>
        <pc:spChg chg="add mod">
          <ac:chgData name="Roxana Sairoldy Rincon Gonzalez" userId="2760d76d344de677" providerId="LiveId" clId="{50AFBEBF-EF6A-4AEF-8101-56494EDBB4FF}" dt="2023-03-15T06:11:11.897" v="15984" actId="1037"/>
          <ac:spMkLst>
            <pc:docMk/>
            <pc:sldMk cId="1994684836" sldId="268"/>
            <ac:spMk id="15" creationId="{F8B0AAB6-6243-CDFF-D526-9940A3FF0966}"/>
          </ac:spMkLst>
        </pc:spChg>
        <pc:spChg chg="add mod">
          <ac:chgData name="Roxana Sairoldy Rincon Gonzalez" userId="2760d76d344de677" providerId="LiveId" clId="{50AFBEBF-EF6A-4AEF-8101-56494EDBB4FF}" dt="2023-03-15T06:50:01.316" v="16222" actId="1076"/>
          <ac:spMkLst>
            <pc:docMk/>
            <pc:sldMk cId="1994684836" sldId="268"/>
            <ac:spMk id="16" creationId="{99508DB8-E159-AEC7-8DBB-B450473D0374}"/>
          </ac:spMkLst>
        </pc:spChg>
        <pc:spChg chg="add mod">
          <ac:chgData name="Roxana Sairoldy Rincon Gonzalez" userId="2760d76d344de677" providerId="LiveId" clId="{50AFBEBF-EF6A-4AEF-8101-56494EDBB4FF}" dt="2023-03-15T06:10:59.888" v="15969" actId="1037"/>
          <ac:spMkLst>
            <pc:docMk/>
            <pc:sldMk cId="1994684836" sldId="268"/>
            <ac:spMk id="17" creationId="{2BE22070-8961-3A4D-E9C1-192139ED260F}"/>
          </ac:spMkLst>
        </pc:spChg>
        <pc:spChg chg="add del mod">
          <ac:chgData name="Roxana Sairoldy Rincon Gonzalez" userId="2760d76d344de677" providerId="LiveId" clId="{50AFBEBF-EF6A-4AEF-8101-56494EDBB4FF}" dt="2023-03-04T13:41:24.562" v="2053" actId="478"/>
          <ac:spMkLst>
            <pc:docMk/>
            <pc:sldMk cId="1994684836" sldId="268"/>
            <ac:spMk id="19" creationId="{FDB1A52A-1199-A137-D114-555CDCC3FB33}"/>
          </ac:spMkLst>
        </pc:spChg>
        <pc:spChg chg="add mod">
          <ac:chgData name="Roxana Sairoldy Rincon Gonzalez" userId="2760d76d344de677" providerId="LiveId" clId="{50AFBEBF-EF6A-4AEF-8101-56494EDBB4FF}" dt="2023-03-15T06:10:59.888" v="15969" actId="1037"/>
          <ac:spMkLst>
            <pc:docMk/>
            <pc:sldMk cId="1994684836" sldId="268"/>
            <ac:spMk id="20" creationId="{6A08DD88-2F7A-32C9-D7D7-B896368F9405}"/>
          </ac:spMkLst>
        </pc:spChg>
        <pc:spChg chg="add mod">
          <ac:chgData name="Roxana Sairoldy Rincon Gonzalez" userId="2760d76d344de677" providerId="LiveId" clId="{50AFBEBF-EF6A-4AEF-8101-56494EDBB4FF}" dt="2023-03-15T06:10:59.888" v="15969" actId="1037"/>
          <ac:spMkLst>
            <pc:docMk/>
            <pc:sldMk cId="1994684836" sldId="268"/>
            <ac:spMk id="21" creationId="{9D48A05C-2E97-0B12-D33E-45727A36345F}"/>
          </ac:spMkLst>
        </pc:spChg>
        <pc:spChg chg="add del">
          <ac:chgData name="Roxana Sairoldy Rincon Gonzalez" userId="2760d76d344de677" providerId="LiveId" clId="{50AFBEBF-EF6A-4AEF-8101-56494EDBB4FF}" dt="2023-03-04T13:53:33.303" v="2076"/>
          <ac:spMkLst>
            <pc:docMk/>
            <pc:sldMk cId="1994684836" sldId="268"/>
            <ac:spMk id="22" creationId="{94DEAB93-E67B-612F-49AB-FF99E1358B3B}"/>
          </ac:spMkLst>
        </pc:spChg>
        <pc:spChg chg="mod">
          <ac:chgData name="Roxana Sairoldy Rincon Gonzalez" userId="2760d76d344de677" providerId="LiveId" clId="{50AFBEBF-EF6A-4AEF-8101-56494EDBB4FF}" dt="2023-03-04T14:18:26.490" v="2238" actId="1076"/>
          <ac:spMkLst>
            <pc:docMk/>
            <pc:sldMk cId="1994684836" sldId="268"/>
            <ac:spMk id="23" creationId="{0D47AC88-1D7A-9F7C-A078-25774DE804BF}"/>
          </ac:spMkLst>
        </pc:spChg>
        <pc:spChg chg="add del">
          <ac:chgData name="Roxana Sairoldy Rincon Gonzalez" userId="2760d76d344de677" providerId="LiveId" clId="{50AFBEBF-EF6A-4AEF-8101-56494EDBB4FF}" dt="2023-03-04T13:55:11.918" v="2083"/>
          <ac:spMkLst>
            <pc:docMk/>
            <pc:sldMk cId="1994684836" sldId="268"/>
            <ac:spMk id="25" creationId="{F0F43A35-6901-E804-B661-F1866C0CE5DB}"/>
          </ac:spMkLst>
        </pc:spChg>
        <pc:spChg chg="add del">
          <ac:chgData name="Roxana Sairoldy Rincon Gonzalez" userId="2760d76d344de677" providerId="LiveId" clId="{50AFBEBF-EF6A-4AEF-8101-56494EDBB4FF}" dt="2023-03-04T13:56:11.694" v="2091"/>
          <ac:spMkLst>
            <pc:docMk/>
            <pc:sldMk cId="1994684836" sldId="268"/>
            <ac:spMk id="27" creationId="{DEDC0723-7EAC-B564-FAA2-D38F73C86B37}"/>
          </ac:spMkLst>
        </pc:spChg>
        <pc:spChg chg="add del">
          <ac:chgData name="Roxana Sairoldy Rincon Gonzalez" userId="2760d76d344de677" providerId="LiveId" clId="{50AFBEBF-EF6A-4AEF-8101-56494EDBB4FF}" dt="2023-03-04T13:57:45.875" v="2097"/>
          <ac:spMkLst>
            <pc:docMk/>
            <pc:sldMk cId="1994684836" sldId="268"/>
            <ac:spMk id="29" creationId="{755F6FA6-2EC1-0D4A-EBEB-1C0B025FE33D}"/>
          </ac:spMkLst>
        </pc:spChg>
        <pc:spChg chg="mod">
          <ac:chgData name="Roxana Sairoldy Rincon Gonzalez" userId="2760d76d344de677" providerId="LiveId" clId="{50AFBEBF-EF6A-4AEF-8101-56494EDBB4FF}" dt="2023-03-04T15:55:58.969" v="3147" actId="1076"/>
          <ac:spMkLst>
            <pc:docMk/>
            <pc:sldMk cId="1994684836" sldId="268"/>
            <ac:spMk id="30" creationId="{3A19CF94-E568-261D-43FF-23F61EE3CD10}"/>
          </ac:spMkLst>
        </pc:spChg>
        <pc:spChg chg="add mod">
          <ac:chgData name="Roxana Sairoldy Rincon Gonzalez" userId="2760d76d344de677" providerId="LiveId" clId="{50AFBEBF-EF6A-4AEF-8101-56494EDBB4FF}" dt="2023-03-15T06:10:59.888" v="15969" actId="1037"/>
          <ac:spMkLst>
            <pc:docMk/>
            <pc:sldMk cId="1994684836" sldId="268"/>
            <ac:spMk id="32" creationId="{E005F47A-0F86-1CD2-D5C3-09E9CCC8C1DC}"/>
          </ac:spMkLst>
        </pc:spChg>
        <pc:spChg chg="add del">
          <ac:chgData name="Roxana Sairoldy Rincon Gonzalez" userId="2760d76d344de677" providerId="LiveId" clId="{50AFBEBF-EF6A-4AEF-8101-56494EDBB4FF}" dt="2023-03-04T14:08:00.141" v="2136"/>
          <ac:spMkLst>
            <pc:docMk/>
            <pc:sldMk cId="1994684836" sldId="268"/>
            <ac:spMk id="33" creationId="{9BCFA479-35BF-7C9E-6978-807088B0E6DA}"/>
          </ac:spMkLst>
        </pc:spChg>
        <pc:spChg chg="add del">
          <ac:chgData name="Roxana Sairoldy Rincon Gonzalez" userId="2760d76d344de677" providerId="LiveId" clId="{50AFBEBF-EF6A-4AEF-8101-56494EDBB4FF}" dt="2023-03-04T14:10:02.758" v="2146"/>
          <ac:spMkLst>
            <pc:docMk/>
            <pc:sldMk cId="1994684836" sldId="268"/>
            <ac:spMk id="35" creationId="{79B5D408-0909-CBE4-35F2-C2D0294EC78D}"/>
          </ac:spMkLst>
        </pc:spChg>
        <pc:spChg chg="mod">
          <ac:chgData name="Roxana Sairoldy Rincon Gonzalez" userId="2760d76d344de677" providerId="LiveId" clId="{50AFBEBF-EF6A-4AEF-8101-56494EDBB4FF}" dt="2023-03-04T15:55:58.969" v="3147" actId="1076"/>
          <ac:spMkLst>
            <pc:docMk/>
            <pc:sldMk cId="1994684836" sldId="268"/>
            <ac:spMk id="36" creationId="{E09524F4-C9FC-1A77-95FF-92A0803F21B2}"/>
          </ac:spMkLst>
        </pc:spChg>
        <pc:spChg chg="mod">
          <ac:chgData name="Roxana Sairoldy Rincon Gonzalez" userId="2760d76d344de677" providerId="LiveId" clId="{50AFBEBF-EF6A-4AEF-8101-56494EDBB4FF}" dt="2023-03-04T15:55:58.969" v="3147" actId="1076"/>
          <ac:spMkLst>
            <pc:docMk/>
            <pc:sldMk cId="1994684836" sldId="268"/>
            <ac:spMk id="37" creationId="{C29265C2-702B-BEED-8C0F-13DB0FF39861}"/>
          </ac:spMkLst>
        </pc:spChg>
        <pc:spChg chg="mod">
          <ac:chgData name="Roxana Sairoldy Rincon Gonzalez" userId="2760d76d344de677" providerId="LiveId" clId="{50AFBEBF-EF6A-4AEF-8101-56494EDBB4FF}" dt="2023-03-04T15:55:58.969" v="3147" actId="1076"/>
          <ac:spMkLst>
            <pc:docMk/>
            <pc:sldMk cId="1994684836" sldId="268"/>
            <ac:spMk id="38" creationId="{5E64E157-9526-9ECF-9392-D52AB93CC4B3}"/>
          </ac:spMkLst>
        </pc:spChg>
        <pc:spChg chg="mod">
          <ac:chgData name="Roxana Sairoldy Rincon Gonzalez" userId="2760d76d344de677" providerId="LiveId" clId="{50AFBEBF-EF6A-4AEF-8101-56494EDBB4FF}" dt="2023-03-04T16:00:58.620" v="3178" actId="1037"/>
          <ac:spMkLst>
            <pc:docMk/>
            <pc:sldMk cId="1994684836" sldId="268"/>
            <ac:spMk id="39" creationId="{093EFD95-7E1E-E846-8B0A-1A9EEEBE51AB}"/>
          </ac:spMkLst>
        </pc:spChg>
        <pc:spChg chg="add del">
          <ac:chgData name="Roxana Sairoldy Rincon Gonzalez" userId="2760d76d344de677" providerId="LiveId" clId="{50AFBEBF-EF6A-4AEF-8101-56494EDBB4FF}" dt="2023-03-04T14:12:20.695" v="2154"/>
          <ac:spMkLst>
            <pc:docMk/>
            <pc:sldMk cId="1994684836" sldId="268"/>
            <ac:spMk id="42" creationId="{ABC62A0C-8843-A65F-8663-7A0BC94E6435}"/>
          </ac:spMkLst>
        </pc:spChg>
        <pc:spChg chg="add del">
          <ac:chgData name="Roxana Sairoldy Rincon Gonzalez" userId="2760d76d344de677" providerId="LiveId" clId="{50AFBEBF-EF6A-4AEF-8101-56494EDBB4FF}" dt="2023-03-04T14:13:36.518" v="2163"/>
          <ac:spMkLst>
            <pc:docMk/>
            <pc:sldMk cId="1994684836" sldId="268"/>
            <ac:spMk id="44" creationId="{BB2B5BA0-A1FF-5B7F-155F-FDE75CBA7018}"/>
          </ac:spMkLst>
        </pc:spChg>
        <pc:spChg chg="mod">
          <ac:chgData name="Roxana Sairoldy Rincon Gonzalez" userId="2760d76d344de677" providerId="LiveId" clId="{50AFBEBF-EF6A-4AEF-8101-56494EDBB4FF}" dt="2023-03-04T16:00:58.620" v="3178" actId="1037"/>
          <ac:spMkLst>
            <pc:docMk/>
            <pc:sldMk cId="1994684836" sldId="268"/>
            <ac:spMk id="50" creationId="{ACEB9352-C146-4D38-39D7-DAB4A9C7F507}"/>
          </ac:spMkLst>
        </pc:spChg>
        <pc:spChg chg="mod">
          <ac:chgData name="Roxana Sairoldy Rincon Gonzalez" userId="2760d76d344de677" providerId="LiveId" clId="{50AFBEBF-EF6A-4AEF-8101-56494EDBB4FF}" dt="2023-03-04T15:55:58.969" v="3147" actId="1076"/>
          <ac:spMkLst>
            <pc:docMk/>
            <pc:sldMk cId="1994684836" sldId="268"/>
            <ac:spMk id="51" creationId="{2D83ECDF-F6D8-D4D3-4DFC-080A8E9296E4}"/>
          </ac:spMkLst>
        </pc:spChg>
        <pc:spChg chg="mod">
          <ac:chgData name="Roxana Sairoldy Rincon Gonzalez" userId="2760d76d344de677" providerId="LiveId" clId="{50AFBEBF-EF6A-4AEF-8101-56494EDBB4FF}" dt="2023-03-15T06:50:07.175" v="16223"/>
          <ac:spMkLst>
            <pc:docMk/>
            <pc:sldMk cId="1994684836" sldId="268"/>
            <ac:spMk id="52" creationId="{9D0F2332-FDE6-AA69-689D-C47635F60BCA}"/>
          </ac:spMkLst>
        </pc:spChg>
        <pc:spChg chg="add mod">
          <ac:chgData name="Roxana Sairoldy Rincon Gonzalez" userId="2760d76d344de677" providerId="LiveId" clId="{50AFBEBF-EF6A-4AEF-8101-56494EDBB4FF}" dt="2023-03-15T06:10:59.888" v="15969" actId="1037"/>
          <ac:spMkLst>
            <pc:docMk/>
            <pc:sldMk cId="1994684836" sldId="268"/>
            <ac:spMk id="53" creationId="{56F4A6C4-F4A8-FC6C-B662-40AF426D3ABD}"/>
          </ac:spMkLst>
        </pc:spChg>
        <pc:spChg chg="mod">
          <ac:chgData name="Roxana Sairoldy Rincon Gonzalez" userId="2760d76d344de677" providerId="LiveId" clId="{50AFBEBF-EF6A-4AEF-8101-56494EDBB4FF}" dt="2023-03-15T06:54:01.100" v="16266"/>
          <ac:spMkLst>
            <pc:docMk/>
            <pc:sldMk cId="1994684836" sldId="268"/>
            <ac:spMk id="55" creationId="{773FD492-67FB-F4FC-718B-DE3C2A941182}"/>
          </ac:spMkLst>
        </pc:spChg>
        <pc:spChg chg="add mod">
          <ac:chgData name="Roxana Sairoldy Rincon Gonzalez" userId="2760d76d344de677" providerId="LiveId" clId="{50AFBEBF-EF6A-4AEF-8101-56494EDBB4FF}" dt="2023-03-15T06:10:59.888" v="15969" actId="1037"/>
          <ac:spMkLst>
            <pc:docMk/>
            <pc:sldMk cId="1994684836" sldId="268"/>
            <ac:spMk id="57" creationId="{38CB27F2-C04C-784C-65C6-1B1FA4096739}"/>
          </ac:spMkLst>
        </pc:spChg>
        <pc:spChg chg="add mod">
          <ac:chgData name="Roxana Sairoldy Rincon Gonzalez" userId="2760d76d344de677" providerId="LiveId" clId="{50AFBEBF-EF6A-4AEF-8101-56494EDBB4FF}" dt="2023-03-15T06:10:59.888" v="15969" actId="1037"/>
          <ac:spMkLst>
            <pc:docMk/>
            <pc:sldMk cId="1994684836" sldId="268"/>
            <ac:spMk id="58" creationId="{181DCF80-DA01-90F0-3914-42F5D925AA19}"/>
          </ac:spMkLst>
        </pc:spChg>
        <pc:spChg chg="add mod">
          <ac:chgData name="Roxana Sairoldy Rincon Gonzalez" userId="2760d76d344de677" providerId="LiveId" clId="{50AFBEBF-EF6A-4AEF-8101-56494EDBB4FF}" dt="2023-03-15T06:54:01.100" v="16266"/>
          <ac:spMkLst>
            <pc:docMk/>
            <pc:sldMk cId="1994684836" sldId="268"/>
            <ac:spMk id="59" creationId="{D1691E80-64B5-687A-7A17-E1AE826711A2}"/>
          </ac:spMkLst>
        </pc:spChg>
        <pc:spChg chg="mod">
          <ac:chgData name="Roxana Sairoldy Rincon Gonzalez" userId="2760d76d344de677" providerId="LiveId" clId="{50AFBEBF-EF6A-4AEF-8101-56494EDBB4FF}" dt="2023-03-15T06:54:01.100" v="16266"/>
          <ac:spMkLst>
            <pc:docMk/>
            <pc:sldMk cId="1994684836" sldId="268"/>
            <ac:spMk id="62" creationId="{396E85A6-B8DD-F44D-F86A-81F5F3B5625E}"/>
          </ac:spMkLst>
        </pc:spChg>
        <pc:spChg chg="add mod">
          <ac:chgData name="Roxana Sairoldy Rincon Gonzalez" userId="2760d76d344de677" providerId="LiveId" clId="{50AFBEBF-EF6A-4AEF-8101-56494EDBB4FF}" dt="2023-03-15T06:10:59.888" v="15969" actId="1037"/>
          <ac:spMkLst>
            <pc:docMk/>
            <pc:sldMk cId="1994684836" sldId="268"/>
            <ac:spMk id="63" creationId="{DF47B74B-A1F9-F74C-AAF1-6EF92B61D3C3}"/>
          </ac:spMkLst>
        </pc:spChg>
        <pc:spChg chg="add del mod">
          <ac:chgData name="Roxana Sairoldy Rincon Gonzalez" userId="2760d76d344de677" providerId="LiveId" clId="{50AFBEBF-EF6A-4AEF-8101-56494EDBB4FF}" dt="2023-03-15T08:44:56.869" v="16558" actId="478"/>
          <ac:spMkLst>
            <pc:docMk/>
            <pc:sldMk cId="1994684836" sldId="268"/>
            <ac:spMk id="11267" creationId="{C7AF539C-8211-A7F6-0273-A881BF15691B}"/>
          </ac:spMkLst>
        </pc:spChg>
        <pc:spChg chg="add del">
          <ac:chgData name="Roxana Sairoldy Rincon Gonzalez" userId="2760d76d344de677" providerId="LiveId" clId="{50AFBEBF-EF6A-4AEF-8101-56494EDBB4FF}" dt="2023-03-04T14:19:37.285" v="2368"/>
          <ac:spMkLst>
            <pc:docMk/>
            <pc:sldMk cId="1994684836" sldId="268"/>
            <ac:spMk id="11271" creationId="{85DA90F0-0011-EE74-7EE0-21C15F6FC35F}"/>
          </ac:spMkLst>
        </pc:spChg>
        <pc:spChg chg="add mod">
          <ac:chgData name="Roxana Sairoldy Rincon Gonzalez" userId="2760d76d344de677" providerId="LiveId" clId="{50AFBEBF-EF6A-4AEF-8101-56494EDBB4FF}" dt="2023-03-15T08:44:57.347" v="16559"/>
          <ac:spMkLst>
            <pc:docMk/>
            <pc:sldMk cId="1994684836" sldId="268"/>
            <ac:spMk id="11274" creationId="{65F669FA-1AC4-C267-AD29-75A738DFBDF7}"/>
          </ac:spMkLst>
        </pc:spChg>
        <pc:spChg chg="add del">
          <ac:chgData name="Roxana Sairoldy Rincon Gonzalez" userId="2760d76d344de677" providerId="LiveId" clId="{50AFBEBF-EF6A-4AEF-8101-56494EDBB4FF}" dt="2023-03-04T14:20:48.099" v="2376"/>
          <ac:spMkLst>
            <pc:docMk/>
            <pc:sldMk cId="1994684836" sldId="268"/>
            <ac:spMk id="11274" creationId="{D2E50A14-DEA6-42DA-3BDD-7554D7449ED8}"/>
          </ac:spMkLst>
        </pc:spChg>
        <pc:spChg chg="add del">
          <ac:chgData name="Roxana Sairoldy Rincon Gonzalez" userId="2760d76d344de677" providerId="LiveId" clId="{50AFBEBF-EF6A-4AEF-8101-56494EDBB4FF}" dt="2023-03-04T14:22:43.316" v="2385"/>
          <ac:spMkLst>
            <pc:docMk/>
            <pc:sldMk cId="1994684836" sldId="268"/>
            <ac:spMk id="11276" creationId="{F491F2DC-F88E-FE15-D2FD-7E4AC22C179C}"/>
          </ac:spMkLst>
        </pc:spChg>
        <pc:spChg chg="add del">
          <ac:chgData name="Roxana Sairoldy Rincon Gonzalez" userId="2760d76d344de677" providerId="LiveId" clId="{50AFBEBF-EF6A-4AEF-8101-56494EDBB4FF}" dt="2023-03-04T14:25:17.731" v="2395"/>
          <ac:spMkLst>
            <pc:docMk/>
            <pc:sldMk cId="1994684836" sldId="268"/>
            <ac:spMk id="11278" creationId="{D9F9196D-1FE6-C1E7-0DC4-D49394C5355C}"/>
          </ac:spMkLst>
        </pc:spChg>
        <pc:spChg chg="add del">
          <ac:chgData name="Roxana Sairoldy Rincon Gonzalez" userId="2760d76d344de677" providerId="LiveId" clId="{50AFBEBF-EF6A-4AEF-8101-56494EDBB4FF}" dt="2023-03-04T14:27:03.891" v="2403"/>
          <ac:spMkLst>
            <pc:docMk/>
            <pc:sldMk cId="1994684836" sldId="268"/>
            <ac:spMk id="11280" creationId="{9F953978-D999-3F04-6F14-0B9E794C2623}"/>
          </ac:spMkLst>
        </pc:spChg>
        <pc:spChg chg="add del">
          <ac:chgData name="Roxana Sairoldy Rincon Gonzalez" userId="2760d76d344de677" providerId="LiveId" clId="{50AFBEBF-EF6A-4AEF-8101-56494EDBB4FF}" dt="2023-03-04T14:30:16.261" v="2411"/>
          <ac:spMkLst>
            <pc:docMk/>
            <pc:sldMk cId="1994684836" sldId="268"/>
            <ac:spMk id="11282" creationId="{20FA4A63-2350-5D76-ABCA-DED940FD2580}"/>
          </ac:spMkLst>
        </pc:spChg>
        <pc:spChg chg="add del">
          <ac:chgData name="Roxana Sairoldy Rincon Gonzalez" userId="2760d76d344de677" providerId="LiveId" clId="{50AFBEBF-EF6A-4AEF-8101-56494EDBB4FF}" dt="2023-03-04T14:31:12.582" v="2419"/>
          <ac:spMkLst>
            <pc:docMk/>
            <pc:sldMk cId="1994684836" sldId="268"/>
            <ac:spMk id="11284" creationId="{711B18D1-1B41-1ABE-9A2A-ADEBB95ED2B1}"/>
          </ac:spMkLst>
        </pc:spChg>
        <pc:spChg chg="add del">
          <ac:chgData name="Roxana Sairoldy Rincon Gonzalez" userId="2760d76d344de677" providerId="LiveId" clId="{50AFBEBF-EF6A-4AEF-8101-56494EDBB4FF}" dt="2023-03-04T14:32:13.196" v="2429"/>
          <ac:spMkLst>
            <pc:docMk/>
            <pc:sldMk cId="1994684836" sldId="268"/>
            <ac:spMk id="11286" creationId="{F348B131-CC66-5EDC-7BA3-3BAA6A68F3AD}"/>
          </ac:spMkLst>
        </pc:spChg>
        <pc:spChg chg="add del">
          <ac:chgData name="Roxana Sairoldy Rincon Gonzalez" userId="2760d76d344de677" providerId="LiveId" clId="{50AFBEBF-EF6A-4AEF-8101-56494EDBB4FF}" dt="2023-03-04T14:34:13.796" v="2439"/>
          <ac:spMkLst>
            <pc:docMk/>
            <pc:sldMk cId="1994684836" sldId="268"/>
            <ac:spMk id="11288" creationId="{78E59D4C-AFE2-357B-C361-225EDCB5989B}"/>
          </ac:spMkLst>
        </pc:spChg>
        <pc:spChg chg="add mod">
          <ac:chgData name="Roxana Sairoldy Rincon Gonzalez" userId="2760d76d344de677" providerId="LiveId" clId="{50AFBEBF-EF6A-4AEF-8101-56494EDBB4FF}" dt="2023-03-15T06:10:59.888" v="15969" actId="1037"/>
          <ac:spMkLst>
            <pc:docMk/>
            <pc:sldMk cId="1994684836" sldId="268"/>
            <ac:spMk id="11290" creationId="{70C3E8A0-7A4D-ADB1-913D-2C8BC50CDD43}"/>
          </ac:spMkLst>
        </pc:spChg>
        <pc:spChg chg="add del mod">
          <ac:chgData name="Roxana Sairoldy Rincon Gonzalez" userId="2760d76d344de677" providerId="LiveId" clId="{50AFBEBF-EF6A-4AEF-8101-56494EDBB4FF}" dt="2023-03-04T14:35:05.186" v="2448"/>
          <ac:spMkLst>
            <pc:docMk/>
            <pc:sldMk cId="1994684836" sldId="268"/>
            <ac:spMk id="11291" creationId="{CCFADCF4-5A0A-3EA4-D76E-E464BDEA8996}"/>
          </ac:spMkLst>
        </pc:spChg>
        <pc:spChg chg="add del mod">
          <ac:chgData name="Roxana Sairoldy Rincon Gonzalez" userId="2760d76d344de677" providerId="LiveId" clId="{50AFBEBF-EF6A-4AEF-8101-56494EDBB4FF}" dt="2023-03-04T14:36:15.791" v="2459" actId="478"/>
          <ac:spMkLst>
            <pc:docMk/>
            <pc:sldMk cId="1994684836" sldId="268"/>
            <ac:spMk id="11293" creationId="{4C591283-7F5A-DB22-6795-81A85289107D}"/>
          </ac:spMkLst>
        </pc:spChg>
        <pc:spChg chg="add del mod">
          <ac:chgData name="Roxana Sairoldy Rincon Gonzalez" userId="2760d76d344de677" providerId="LiveId" clId="{50AFBEBF-EF6A-4AEF-8101-56494EDBB4FF}" dt="2023-03-04T14:36:34.586" v="2462" actId="478"/>
          <ac:spMkLst>
            <pc:docMk/>
            <pc:sldMk cId="1994684836" sldId="268"/>
            <ac:spMk id="11294" creationId="{9D09B859-2CD5-B637-8AF8-4DE22BC5AFA8}"/>
          </ac:spMkLst>
        </pc:spChg>
        <pc:spChg chg="add del mod">
          <ac:chgData name="Roxana Sairoldy Rincon Gonzalez" userId="2760d76d344de677" providerId="LiveId" clId="{50AFBEBF-EF6A-4AEF-8101-56494EDBB4FF}" dt="2023-03-04T14:37:21.884" v="2464"/>
          <ac:spMkLst>
            <pc:docMk/>
            <pc:sldMk cId="1994684836" sldId="268"/>
            <ac:spMk id="11295" creationId="{4C432BD8-D7CD-8BAF-16E4-9169F81A5402}"/>
          </ac:spMkLst>
        </pc:spChg>
        <pc:spChg chg="add del mod">
          <ac:chgData name="Roxana Sairoldy Rincon Gonzalez" userId="2760d76d344de677" providerId="LiveId" clId="{50AFBEBF-EF6A-4AEF-8101-56494EDBB4FF}" dt="2023-03-04T14:38:26.988" v="2472" actId="478"/>
          <ac:spMkLst>
            <pc:docMk/>
            <pc:sldMk cId="1994684836" sldId="268"/>
            <ac:spMk id="11297" creationId="{E98A684E-1AA6-9111-5245-5F7287045D0A}"/>
          </ac:spMkLst>
        </pc:spChg>
        <pc:spChg chg="add del mod">
          <ac:chgData name="Roxana Sairoldy Rincon Gonzalez" userId="2760d76d344de677" providerId="LiveId" clId="{50AFBEBF-EF6A-4AEF-8101-56494EDBB4FF}" dt="2023-03-04T14:38:31.380" v="2474"/>
          <ac:spMkLst>
            <pc:docMk/>
            <pc:sldMk cId="1994684836" sldId="268"/>
            <ac:spMk id="11298" creationId="{7A7AC8A6-980D-91F9-77F9-67466E26950C}"/>
          </ac:spMkLst>
        </pc:spChg>
        <pc:spChg chg="add del mod">
          <ac:chgData name="Roxana Sairoldy Rincon Gonzalez" userId="2760d76d344de677" providerId="LiveId" clId="{50AFBEBF-EF6A-4AEF-8101-56494EDBB4FF}" dt="2023-03-04T14:39:42.162" v="2483"/>
          <ac:spMkLst>
            <pc:docMk/>
            <pc:sldMk cId="1994684836" sldId="268"/>
            <ac:spMk id="11300" creationId="{D42F0C49-4B10-F755-513A-CA22579065A3}"/>
          </ac:spMkLst>
        </pc:spChg>
        <pc:spChg chg="add del mod">
          <ac:chgData name="Roxana Sairoldy Rincon Gonzalez" userId="2760d76d344de677" providerId="LiveId" clId="{50AFBEBF-EF6A-4AEF-8101-56494EDBB4FF}" dt="2023-03-04T14:41:08.052" v="2493"/>
          <ac:spMkLst>
            <pc:docMk/>
            <pc:sldMk cId="1994684836" sldId="268"/>
            <ac:spMk id="11302" creationId="{85E64416-85C9-E4FD-8844-A92E1C2B30FF}"/>
          </ac:spMkLst>
        </pc:spChg>
        <pc:spChg chg="add mod">
          <ac:chgData name="Roxana Sairoldy Rincon Gonzalez" userId="2760d76d344de677" providerId="LiveId" clId="{50AFBEBF-EF6A-4AEF-8101-56494EDBB4FF}" dt="2023-03-04T15:55:37.439" v="3146"/>
          <ac:spMkLst>
            <pc:docMk/>
            <pc:sldMk cId="1994684836" sldId="268"/>
            <ac:spMk id="11305" creationId="{94799BF5-F254-6F7E-A83E-F76519E0EC0D}"/>
          </ac:spMkLst>
        </pc:spChg>
        <pc:spChg chg="add del mod">
          <ac:chgData name="Roxana Sairoldy Rincon Gonzalez" userId="2760d76d344de677" providerId="LiveId" clId="{50AFBEBF-EF6A-4AEF-8101-56494EDBB4FF}" dt="2023-03-05T01:31:38.934" v="4204" actId="478"/>
          <ac:spMkLst>
            <pc:docMk/>
            <pc:sldMk cId="1994684836" sldId="268"/>
            <ac:spMk id="11306" creationId="{9E37CBC0-D8B2-99B2-3102-5738FC70CE3E}"/>
          </ac:spMkLst>
        </pc:spChg>
        <pc:spChg chg="add del mod">
          <ac:chgData name="Roxana Sairoldy Rincon Gonzalez" userId="2760d76d344de677" providerId="LiveId" clId="{50AFBEBF-EF6A-4AEF-8101-56494EDBB4FF}" dt="2023-03-05T01:31:38.934" v="4204" actId="478"/>
          <ac:spMkLst>
            <pc:docMk/>
            <pc:sldMk cId="1994684836" sldId="268"/>
            <ac:spMk id="11308" creationId="{92A3FB36-A16B-33EE-335D-133524B12E19}"/>
          </ac:spMkLst>
        </pc:spChg>
        <pc:spChg chg="add del mod">
          <ac:chgData name="Roxana Sairoldy Rincon Gonzalez" userId="2760d76d344de677" providerId="LiveId" clId="{50AFBEBF-EF6A-4AEF-8101-56494EDBB4FF}" dt="2023-03-07T23:16:54.602" v="10354" actId="478"/>
          <ac:spMkLst>
            <pc:docMk/>
            <pc:sldMk cId="1994684836" sldId="268"/>
            <ac:spMk id="11310" creationId="{5F8EFFB1-87C0-26AB-7289-C9F16532828B}"/>
          </ac:spMkLst>
        </pc:spChg>
        <pc:spChg chg="add del mod">
          <ac:chgData name="Roxana Sairoldy Rincon Gonzalez" userId="2760d76d344de677" providerId="LiveId" clId="{50AFBEBF-EF6A-4AEF-8101-56494EDBB4FF}" dt="2023-03-07T23:16:54.602" v="10354" actId="478"/>
          <ac:spMkLst>
            <pc:docMk/>
            <pc:sldMk cId="1994684836" sldId="268"/>
            <ac:spMk id="11312" creationId="{D08AE52E-88FE-0DF0-67CD-85E3828B8586}"/>
          </ac:spMkLst>
        </pc:spChg>
        <pc:spChg chg="add del mod">
          <ac:chgData name="Roxana Sairoldy Rincon Gonzalez" userId="2760d76d344de677" providerId="LiveId" clId="{50AFBEBF-EF6A-4AEF-8101-56494EDBB4FF}" dt="2023-03-09T04:50:23.269" v="10631" actId="478"/>
          <ac:spMkLst>
            <pc:docMk/>
            <pc:sldMk cId="1994684836" sldId="268"/>
            <ac:spMk id="11315" creationId="{FCC5B45B-2393-81CE-1D54-A4A5D55EBD5A}"/>
          </ac:spMkLst>
        </pc:spChg>
        <pc:spChg chg="add del mod">
          <ac:chgData name="Roxana Sairoldy Rincon Gonzalez" userId="2760d76d344de677" providerId="LiveId" clId="{50AFBEBF-EF6A-4AEF-8101-56494EDBB4FF}" dt="2023-03-09T04:50:23.269" v="10631" actId="478"/>
          <ac:spMkLst>
            <pc:docMk/>
            <pc:sldMk cId="1994684836" sldId="268"/>
            <ac:spMk id="11317" creationId="{1F5F2ED7-4405-902A-FDAC-9CD21016E5E2}"/>
          </ac:spMkLst>
        </pc:spChg>
        <pc:spChg chg="add del mod">
          <ac:chgData name="Roxana Sairoldy Rincon Gonzalez" userId="2760d76d344de677" providerId="LiveId" clId="{50AFBEBF-EF6A-4AEF-8101-56494EDBB4FF}" dt="2023-03-09T04:50:23.269" v="10631" actId="478"/>
          <ac:spMkLst>
            <pc:docMk/>
            <pc:sldMk cId="1994684836" sldId="268"/>
            <ac:spMk id="11319" creationId="{21A81218-7926-72C8-FE2F-EE018F02565D}"/>
          </ac:spMkLst>
        </pc:spChg>
        <pc:grpChg chg="add del mod">
          <ac:chgData name="Roxana Sairoldy Rincon Gonzalez" userId="2760d76d344de677" providerId="LiveId" clId="{50AFBEBF-EF6A-4AEF-8101-56494EDBB4FF}" dt="2023-03-15T06:54:00.684" v="16265" actId="478"/>
          <ac:grpSpMkLst>
            <pc:docMk/>
            <pc:sldMk cId="1994684836" sldId="268"/>
            <ac:grpSpMk id="2" creationId="{A51E3018-A949-E706-58F3-D5C13F879616}"/>
          </ac:grpSpMkLst>
        </pc:grpChg>
        <pc:grpChg chg="add del mod">
          <ac:chgData name="Roxana Sairoldy Rincon Gonzalez" userId="2760d76d344de677" providerId="LiveId" clId="{50AFBEBF-EF6A-4AEF-8101-56494EDBB4FF}" dt="2023-03-15T06:54:00.684" v="16265" actId="478"/>
          <ac:grpSpMkLst>
            <pc:docMk/>
            <pc:sldMk cId="1994684836" sldId="268"/>
            <ac:grpSpMk id="11" creationId="{88203A38-92D1-7BA7-D922-1958020E4B8C}"/>
          </ac:grpSpMkLst>
        </pc:grpChg>
        <pc:grpChg chg="add del mod">
          <ac:chgData name="Roxana Sairoldy Rincon Gonzalez" userId="2760d76d344de677" providerId="LiveId" clId="{50AFBEBF-EF6A-4AEF-8101-56494EDBB4FF}" dt="2023-03-15T06:50:08.731" v="16224" actId="478"/>
          <ac:grpSpMkLst>
            <pc:docMk/>
            <pc:sldMk cId="1994684836" sldId="268"/>
            <ac:grpSpMk id="42" creationId="{DFFEEEAE-6CAD-267E-38D8-2D16B0D963FC}"/>
          </ac:grpSpMkLst>
        </pc:grpChg>
        <pc:grpChg chg="add mod">
          <ac:chgData name="Roxana Sairoldy Rincon Gonzalez" userId="2760d76d344de677" providerId="LiveId" clId="{50AFBEBF-EF6A-4AEF-8101-56494EDBB4FF}" dt="2023-03-15T06:54:01.100" v="16266"/>
          <ac:grpSpMkLst>
            <pc:docMk/>
            <pc:sldMk cId="1994684836" sldId="268"/>
            <ac:grpSpMk id="54" creationId="{C9F1C388-CD9F-2634-5505-D113D5AB940B}"/>
          </ac:grpSpMkLst>
        </pc:grpChg>
        <pc:grpChg chg="add mod">
          <ac:chgData name="Roxana Sairoldy Rincon Gonzalez" userId="2760d76d344de677" providerId="LiveId" clId="{50AFBEBF-EF6A-4AEF-8101-56494EDBB4FF}" dt="2023-03-15T06:54:01.100" v="16266"/>
          <ac:grpSpMkLst>
            <pc:docMk/>
            <pc:sldMk cId="1994684836" sldId="268"/>
            <ac:grpSpMk id="60" creationId="{99D9A722-CF16-EFE1-E921-F595C9AE6C14}"/>
          </ac:grpSpMkLst>
        </pc:grpChg>
        <pc:grpChg chg="add mod">
          <ac:chgData name="Roxana Sairoldy Rincon Gonzalez" userId="2760d76d344de677" providerId="LiveId" clId="{50AFBEBF-EF6A-4AEF-8101-56494EDBB4FF}" dt="2023-03-15T06:10:59.888" v="15969" actId="1037"/>
          <ac:grpSpMkLst>
            <pc:docMk/>
            <pc:sldMk cId="1994684836" sldId="268"/>
            <ac:grpSpMk id="11304" creationId="{E744809B-4155-B0EF-DC56-535680B18435}"/>
          </ac:grpSpMkLst>
        </pc:grpChg>
        <pc:graphicFrameChg chg="del">
          <ac:chgData name="Roxana Sairoldy Rincon Gonzalez" userId="2760d76d344de677" providerId="LiveId" clId="{50AFBEBF-EF6A-4AEF-8101-56494EDBB4FF}" dt="2023-03-04T13:23:50.794" v="1741" actId="478"/>
          <ac:graphicFrameMkLst>
            <pc:docMk/>
            <pc:sldMk cId="1994684836" sldId="268"/>
            <ac:graphicFrameMk id="4" creationId="{BBD068FC-A7A4-B5BE-00C3-D10FD2EE2D9F}"/>
          </ac:graphicFrameMkLst>
        </pc:graphicFrameChg>
        <pc:picChg chg="mod">
          <ac:chgData name="Roxana Sairoldy Rincon Gonzalez" userId="2760d76d344de677" providerId="LiveId" clId="{50AFBEBF-EF6A-4AEF-8101-56494EDBB4FF}" dt="2023-03-09T04:50:23.669" v="10632"/>
          <ac:picMkLst>
            <pc:docMk/>
            <pc:sldMk cId="1994684836" sldId="268"/>
            <ac:picMk id="5" creationId="{C98AD27D-AFCF-8DC0-712C-4C723D46757F}"/>
          </ac:picMkLst>
        </pc:picChg>
        <pc:picChg chg="mod">
          <ac:chgData name="Roxana Sairoldy Rincon Gonzalez" userId="2760d76d344de677" providerId="LiveId" clId="{50AFBEBF-EF6A-4AEF-8101-56494EDBB4FF}" dt="2023-03-09T04:50:23.669" v="10632"/>
          <ac:picMkLst>
            <pc:docMk/>
            <pc:sldMk cId="1994684836" sldId="268"/>
            <ac:picMk id="12" creationId="{9A27F16B-F6F8-B770-1C0C-A87527F335D3}"/>
          </ac:picMkLst>
        </pc:picChg>
        <pc:picChg chg="del">
          <ac:chgData name="Roxana Sairoldy Rincon Gonzalez" userId="2760d76d344de677" providerId="LiveId" clId="{50AFBEBF-EF6A-4AEF-8101-56494EDBB4FF}" dt="2023-03-05T00:51:37.977" v="3889" actId="478"/>
          <ac:picMkLst>
            <pc:docMk/>
            <pc:sldMk cId="1994684836" sldId="268"/>
            <ac:picMk id="14" creationId="{330A911B-D8A9-6B57-66CD-627748503DED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24" creationId="{86DDA75B-F9EE-C195-735C-2A5E1D26C8E4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26" creationId="{F53AB79D-285F-6A27-E832-4AD538809158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28" creationId="{CE652FA7-34DF-2EBC-0ACD-9E90E9832968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31" creationId="{81FB7B72-9838-7313-E427-235A551A5477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34" creationId="{38CF5424-CDD0-A795-C4F8-FD53C357E4BB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40" creationId="{6035C2B2-7A54-A63B-D0B1-814AE118EB4F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43" creationId="{C092AE6C-5F5C-3779-136B-96592170C2F6}"/>
          </ac:picMkLst>
        </pc:picChg>
        <pc:picChg chg="mod">
          <ac:chgData name="Roxana Sairoldy Rincon Gonzalez" userId="2760d76d344de677" providerId="LiveId" clId="{50AFBEBF-EF6A-4AEF-8101-56494EDBB4FF}" dt="2023-03-15T06:50:07.175" v="16223"/>
          <ac:picMkLst>
            <pc:docMk/>
            <pc:sldMk cId="1994684836" sldId="268"/>
            <ac:picMk id="44" creationId="{B728ECA1-B6D6-6016-B846-EF8F60726702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45" creationId="{1AC10E9D-8458-66C3-FEE5-066E7C1D1262}"/>
          </ac:picMkLst>
        </pc:picChg>
        <pc:picChg chg="add del mod">
          <ac:chgData name="Roxana Sairoldy Rincon Gonzalez" userId="2760d76d344de677" providerId="LiveId" clId="{50AFBEBF-EF6A-4AEF-8101-56494EDBB4FF}" dt="2023-03-04T14:19:32.837" v="2366" actId="478"/>
          <ac:picMkLst>
            <pc:docMk/>
            <pc:sldMk cId="1994684836" sldId="268"/>
            <ac:picMk id="52" creationId="{F94EF8D4-8554-7663-F5C6-D4722F6E6F8A}"/>
          </ac:picMkLst>
        </pc:picChg>
        <pc:picChg chg="add del mod">
          <ac:chgData name="Roxana Sairoldy Rincon Gonzalez" userId="2760d76d344de677" providerId="LiveId" clId="{50AFBEBF-EF6A-4AEF-8101-56494EDBB4FF}" dt="2023-03-04T14:20:42.957" v="2374" actId="478"/>
          <ac:picMkLst>
            <pc:docMk/>
            <pc:sldMk cId="1994684836" sldId="268"/>
            <ac:picMk id="54" creationId="{2BB61EFA-3786-A3A3-C51D-BFFEE4071EDA}"/>
          </ac:picMkLst>
        </pc:picChg>
        <pc:picChg chg="add del mod">
          <ac:chgData name="Roxana Sairoldy Rincon Gonzalez" userId="2760d76d344de677" providerId="LiveId" clId="{50AFBEBF-EF6A-4AEF-8101-56494EDBB4FF}" dt="2023-03-04T14:22:39.211" v="2383" actId="478"/>
          <ac:picMkLst>
            <pc:docMk/>
            <pc:sldMk cId="1994684836" sldId="268"/>
            <ac:picMk id="55" creationId="{406A0A5E-3984-F6E7-B39E-5777B14DFA3C}"/>
          </ac:picMkLst>
        </pc:picChg>
        <pc:picChg chg="mod">
          <ac:chgData name="Roxana Sairoldy Rincon Gonzalez" userId="2760d76d344de677" providerId="LiveId" clId="{50AFBEBF-EF6A-4AEF-8101-56494EDBB4FF}" dt="2023-03-15T06:54:01.100" v="16266"/>
          <ac:picMkLst>
            <pc:docMk/>
            <pc:sldMk cId="1994684836" sldId="268"/>
            <ac:picMk id="56" creationId="{34A2DD64-A11B-EB04-4557-E45AEA32795E}"/>
          </ac:picMkLst>
        </pc:picChg>
        <pc:picChg chg="add del mod">
          <ac:chgData name="Roxana Sairoldy Rincon Gonzalez" userId="2760d76d344de677" providerId="LiveId" clId="{50AFBEBF-EF6A-4AEF-8101-56494EDBB4FF}" dt="2023-03-04T14:25:12.807" v="2393" actId="478"/>
          <ac:picMkLst>
            <pc:docMk/>
            <pc:sldMk cId="1994684836" sldId="268"/>
            <ac:picMk id="56" creationId="{6879D860-D18E-2B37-D3B4-0E6150E16B2E}"/>
          </ac:picMkLst>
        </pc:picChg>
        <pc:picChg chg="add del mod">
          <ac:chgData name="Roxana Sairoldy Rincon Gonzalez" userId="2760d76d344de677" providerId="LiveId" clId="{50AFBEBF-EF6A-4AEF-8101-56494EDBB4FF}" dt="2023-03-04T14:26:59.088" v="2401" actId="478"/>
          <ac:picMkLst>
            <pc:docMk/>
            <pc:sldMk cId="1994684836" sldId="268"/>
            <ac:picMk id="59" creationId="{390F7BE1-1F33-0A9E-36E9-10B46CC81EFD}"/>
          </ac:picMkLst>
        </pc:picChg>
        <pc:picChg chg="add del mod">
          <ac:chgData name="Roxana Sairoldy Rincon Gonzalez" userId="2760d76d344de677" providerId="LiveId" clId="{50AFBEBF-EF6A-4AEF-8101-56494EDBB4FF}" dt="2023-03-04T14:31:08.779" v="2417" actId="478"/>
          <ac:picMkLst>
            <pc:docMk/>
            <pc:sldMk cId="1994684836" sldId="268"/>
            <ac:picMk id="60" creationId="{C4191B3E-3CFF-B18C-8233-40EF6FB71B75}"/>
          </ac:picMkLst>
        </pc:picChg>
        <pc:picChg chg="mod">
          <ac:chgData name="Roxana Sairoldy Rincon Gonzalez" userId="2760d76d344de677" providerId="LiveId" clId="{50AFBEBF-EF6A-4AEF-8101-56494EDBB4FF}" dt="2023-03-15T06:54:01.100" v="16266"/>
          <ac:picMkLst>
            <pc:docMk/>
            <pc:sldMk cId="1994684836" sldId="268"/>
            <ac:picMk id="61" creationId="{AC7C77E0-6D42-EBE4-1F0C-CF996B523B0C}"/>
          </ac:picMkLst>
        </pc:picChg>
        <pc:picChg chg="add del mod">
          <ac:chgData name="Roxana Sairoldy Rincon Gonzalez" userId="2760d76d344de677" providerId="LiveId" clId="{50AFBEBF-EF6A-4AEF-8101-56494EDBB4FF}" dt="2023-03-04T14:37:43.332" v="2470" actId="478"/>
          <ac:picMkLst>
            <pc:docMk/>
            <pc:sldMk cId="1994684836" sldId="268"/>
            <ac:picMk id="61" creationId="{E8C8A7F8-7728-4A1A-24DE-F8FBC1DE636C}"/>
          </ac:picMkLst>
        </pc:picChg>
        <pc:picChg chg="add del mod">
          <ac:chgData name="Roxana Sairoldy Rincon Gonzalez" userId="2760d76d344de677" providerId="LiveId" clId="{50AFBEBF-EF6A-4AEF-8101-56494EDBB4FF}" dt="2023-03-04T14:34:52.738" v="2445" actId="478"/>
          <ac:picMkLst>
            <pc:docMk/>
            <pc:sldMk cId="1994684836" sldId="268"/>
            <ac:picMk id="62" creationId="{455940DC-AE75-03BF-A9E5-F8AF377EACFA}"/>
          </ac:picMkLst>
        </pc:picChg>
        <pc:picChg chg="add del mod">
          <ac:chgData name="Roxana Sairoldy Rincon Gonzalez" userId="2760d76d344de677" providerId="LiveId" clId="{50AFBEBF-EF6A-4AEF-8101-56494EDBB4FF}" dt="2023-03-15T08:44:53.684" v="16557" actId="478"/>
          <ac:picMkLst>
            <pc:docMk/>
            <pc:sldMk cId="1994684836" sldId="268"/>
            <ac:picMk id="11264" creationId="{67EE6B02-3288-8460-8393-A8977F861168}"/>
          </ac:picMkLst>
        </pc:picChg>
        <pc:picChg chg="add del mod">
          <ac:chgData name="Roxana Sairoldy Rincon Gonzalez" userId="2760d76d344de677" providerId="LiveId" clId="{50AFBEBF-EF6A-4AEF-8101-56494EDBB4FF}" dt="2023-03-04T14:32:05.375" v="2427" actId="478"/>
          <ac:picMkLst>
            <pc:docMk/>
            <pc:sldMk cId="1994684836" sldId="268"/>
            <ac:picMk id="11264" creationId="{AE93DD49-E28A-4BC0-D891-21508E328D6E}"/>
          </ac:picMkLst>
        </pc:picChg>
        <pc:picChg chg="add del mod">
          <ac:chgData name="Roxana Sairoldy Rincon Gonzalez" userId="2760d76d344de677" providerId="LiveId" clId="{50AFBEBF-EF6A-4AEF-8101-56494EDBB4FF}" dt="2023-03-04T14:30:10.575" v="2409" actId="478"/>
          <ac:picMkLst>
            <pc:docMk/>
            <pc:sldMk cId="1994684836" sldId="268"/>
            <ac:picMk id="11265" creationId="{27C4EE85-7CB3-9382-21ED-27A54B2D7DAC}"/>
          </ac:picMkLst>
        </pc:picChg>
        <pc:picChg chg="add del mod">
          <ac:chgData name="Roxana Sairoldy Rincon Gonzalez" userId="2760d76d344de677" providerId="LiveId" clId="{50AFBEBF-EF6A-4AEF-8101-56494EDBB4FF}" dt="2023-03-15T08:44:53.684" v="16557" actId="478"/>
          <ac:picMkLst>
            <pc:docMk/>
            <pc:sldMk cId="1994684836" sldId="268"/>
            <ac:picMk id="11265" creationId="{A2B16AFE-CACF-D533-03E0-77CE7077C857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11266" creationId="{A21C1D2C-AFC7-51D9-C9C6-7F82F5E8893B}"/>
          </ac:picMkLst>
        </pc:picChg>
        <pc:picChg chg="add del mod">
          <ac:chgData name="Roxana Sairoldy Rincon Gonzalez" userId="2760d76d344de677" providerId="LiveId" clId="{50AFBEBF-EF6A-4AEF-8101-56494EDBB4FF}" dt="2023-03-04T14:38:43.139" v="2480" actId="478"/>
          <ac:picMkLst>
            <pc:docMk/>
            <pc:sldMk cId="1994684836" sldId="268"/>
            <ac:picMk id="11267" creationId="{C3BFAA43-EF83-6AFA-BBF3-4B7A8E7B8CF4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11268" creationId="{39D8C091-C7AD-3CBF-31DC-2159D19C0F4C}"/>
          </ac:picMkLst>
        </pc:picChg>
        <pc:picChg chg="add mod">
          <ac:chgData name="Roxana Sairoldy Rincon Gonzalez" userId="2760d76d344de677" providerId="LiveId" clId="{50AFBEBF-EF6A-4AEF-8101-56494EDBB4FF}" dt="2023-03-15T08:44:57.347" v="16559"/>
          <ac:picMkLst>
            <pc:docMk/>
            <pc:sldMk cId="1994684836" sldId="268"/>
            <ac:picMk id="11269" creationId="{530C4C33-EAE0-83AF-7887-9CE47C709814}"/>
          </ac:picMkLst>
        </pc:picChg>
        <pc:picChg chg="add del mod">
          <ac:chgData name="Roxana Sairoldy Rincon Gonzalez" userId="2760d76d344de677" providerId="LiveId" clId="{50AFBEBF-EF6A-4AEF-8101-56494EDBB4FF}" dt="2023-03-04T14:41:03.152" v="2491" actId="478"/>
          <ac:picMkLst>
            <pc:docMk/>
            <pc:sldMk cId="1994684836" sldId="268"/>
            <ac:picMk id="11269" creationId="{C4764CD1-0712-04A1-AD3D-67385090BDCA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11270" creationId="{601176DF-8595-AFA3-70A1-CFBFF8BF7F21}"/>
          </ac:picMkLst>
        </pc:picChg>
        <pc:picChg chg="add mod">
          <ac:chgData name="Roxana Sairoldy Rincon Gonzalez" userId="2760d76d344de677" providerId="LiveId" clId="{50AFBEBF-EF6A-4AEF-8101-56494EDBB4FF}" dt="2023-03-15T08:44:57.347" v="16559"/>
          <ac:picMkLst>
            <pc:docMk/>
            <pc:sldMk cId="1994684836" sldId="268"/>
            <ac:picMk id="11271" creationId="{A8E38966-0B58-B993-BC66-3BD45CD5B690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11272" creationId="{7BDA1327-DD98-1DA2-001F-2205BD9CFC64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11273" creationId="{5E2D87C4-7893-1CAE-26EB-FAEF0EFB500A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11275" creationId="{EA826F01-D823-7CF7-0D9D-DC24B78E9B3D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11277" creationId="{B8E9D529-339D-17FB-36E9-24ECD9157FC2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11279" creationId="{FD480350-2C16-A4C7-1C58-A75041100A08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11281" creationId="{40E733C8-24D9-95D4-5136-B90CA0BD8943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11283" creationId="{DBC520B2-CF74-3777-1DEC-16B7F41BBC67}"/>
          </ac:picMkLst>
        </pc:picChg>
        <pc:picChg chg="add del mod">
          <ac:chgData name="Roxana Sairoldy Rincon Gonzalez" userId="2760d76d344de677" providerId="LiveId" clId="{50AFBEBF-EF6A-4AEF-8101-56494EDBB4FF}" dt="2023-03-04T14:34:06.103" v="2437" actId="478"/>
          <ac:picMkLst>
            <pc:docMk/>
            <pc:sldMk cId="1994684836" sldId="268"/>
            <ac:picMk id="11285" creationId="{3AFFE84C-42E5-5561-0727-0E0AB54C46E2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11287" creationId="{67B1EDCF-3B35-5AD4-9C02-08186531E483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11289" creationId="{5E3E08A5-711E-565B-E21A-BEE506F5F7A0}"/>
          </ac:picMkLst>
        </pc:picChg>
        <pc:picChg chg="add del mod">
          <ac:chgData name="Roxana Sairoldy Rincon Gonzalez" userId="2760d76d344de677" providerId="LiveId" clId="{50AFBEBF-EF6A-4AEF-8101-56494EDBB4FF}" dt="2023-03-04T14:36:02.170" v="2454" actId="478"/>
          <ac:picMkLst>
            <pc:docMk/>
            <pc:sldMk cId="1994684836" sldId="268"/>
            <ac:picMk id="11292" creationId="{AC3333F3-8409-5F7B-C66E-289DCDD05B7B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11296" creationId="{8B968571-15DF-F00F-19B9-F6DA8E8D6C10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11299" creationId="{76ADE5EE-D7DC-BED3-77DD-1ED786B0B8A8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11301" creationId="{CAEAD306-ADE2-7FA1-9CFD-048B10AE9177}"/>
          </ac:picMkLst>
        </pc:picChg>
        <pc:picChg chg="add mod">
          <ac:chgData name="Roxana Sairoldy Rincon Gonzalez" userId="2760d76d344de677" providerId="LiveId" clId="{50AFBEBF-EF6A-4AEF-8101-56494EDBB4FF}" dt="2023-03-15T06:10:59.888" v="15969" actId="1037"/>
          <ac:picMkLst>
            <pc:docMk/>
            <pc:sldMk cId="1994684836" sldId="268"/>
            <ac:picMk id="11303" creationId="{712C5153-3124-B4ED-ADE8-1D3386B77832}"/>
          </ac:picMkLst>
        </pc:picChg>
        <pc:picChg chg="add del mod">
          <ac:chgData name="Roxana Sairoldy Rincon Gonzalez" userId="2760d76d344de677" providerId="LiveId" clId="{50AFBEBF-EF6A-4AEF-8101-56494EDBB4FF}" dt="2023-03-05T01:31:38.934" v="4204" actId="478"/>
          <ac:picMkLst>
            <pc:docMk/>
            <pc:sldMk cId="1994684836" sldId="268"/>
            <ac:picMk id="11307" creationId="{F737682B-F37C-99A7-6D80-E45151C4582E}"/>
          </ac:picMkLst>
        </pc:picChg>
        <pc:picChg chg="add del mod">
          <ac:chgData name="Roxana Sairoldy Rincon Gonzalez" userId="2760d76d344de677" providerId="LiveId" clId="{50AFBEBF-EF6A-4AEF-8101-56494EDBB4FF}" dt="2023-03-05T01:32:53.496" v="4222" actId="478"/>
          <ac:picMkLst>
            <pc:docMk/>
            <pc:sldMk cId="1994684836" sldId="268"/>
            <ac:picMk id="11309" creationId="{3FF06325-BB5C-6B73-8D4D-EC43D78A4B07}"/>
          </ac:picMkLst>
        </pc:picChg>
        <pc:picChg chg="add del mod">
          <ac:chgData name="Roxana Sairoldy Rincon Gonzalez" userId="2760d76d344de677" providerId="LiveId" clId="{50AFBEBF-EF6A-4AEF-8101-56494EDBB4FF}" dt="2023-03-07T23:16:54.602" v="10354" actId="478"/>
          <ac:picMkLst>
            <pc:docMk/>
            <pc:sldMk cId="1994684836" sldId="268"/>
            <ac:picMk id="11311" creationId="{5CC7696A-A4EC-D58D-D647-E54E04AB68D5}"/>
          </ac:picMkLst>
        </pc:picChg>
        <pc:picChg chg="add del mod">
          <ac:chgData name="Roxana Sairoldy Rincon Gonzalez" userId="2760d76d344de677" providerId="LiveId" clId="{50AFBEBF-EF6A-4AEF-8101-56494EDBB4FF}" dt="2023-03-07T23:16:54.602" v="10354" actId="478"/>
          <ac:picMkLst>
            <pc:docMk/>
            <pc:sldMk cId="1994684836" sldId="268"/>
            <ac:picMk id="11313" creationId="{9C938E79-5779-B462-8718-BB23FC0BE0BC}"/>
          </ac:picMkLst>
        </pc:picChg>
        <pc:picChg chg="add del mod">
          <ac:chgData name="Roxana Sairoldy Rincon Gonzalez" userId="2760d76d344de677" providerId="LiveId" clId="{50AFBEBF-EF6A-4AEF-8101-56494EDBB4FF}" dt="2023-03-15T07:16:14.895" v="16458" actId="478"/>
          <ac:picMkLst>
            <pc:docMk/>
            <pc:sldMk cId="1994684836" sldId="268"/>
            <ac:picMk id="11314" creationId="{F9D9192B-11B0-6FC6-1B77-C0A161D03FD1}"/>
          </ac:picMkLst>
        </pc:picChg>
        <pc:picChg chg="add del mod">
          <ac:chgData name="Roxana Sairoldy Rincon Gonzalez" userId="2760d76d344de677" providerId="LiveId" clId="{50AFBEBF-EF6A-4AEF-8101-56494EDBB4FF}" dt="2023-03-09T04:50:23.269" v="10631" actId="478"/>
          <ac:picMkLst>
            <pc:docMk/>
            <pc:sldMk cId="1994684836" sldId="268"/>
            <ac:picMk id="11316" creationId="{7C69D734-F5D7-B9F3-BB5E-8697B0DEBBF4}"/>
          </ac:picMkLst>
        </pc:picChg>
        <pc:picChg chg="add del mod">
          <ac:chgData name="Roxana Sairoldy Rincon Gonzalez" userId="2760d76d344de677" providerId="LiveId" clId="{50AFBEBF-EF6A-4AEF-8101-56494EDBB4FF}" dt="2023-03-09T04:50:23.269" v="10631" actId="478"/>
          <ac:picMkLst>
            <pc:docMk/>
            <pc:sldMk cId="1994684836" sldId="268"/>
            <ac:picMk id="11318" creationId="{E56BA047-534B-8DB7-A063-22AC99C4E489}"/>
          </ac:picMkLst>
        </pc:picChg>
        <pc:picChg chg="add del mod">
          <ac:chgData name="Roxana Sairoldy Rincon Gonzalez" userId="2760d76d344de677" providerId="LiveId" clId="{50AFBEBF-EF6A-4AEF-8101-56494EDBB4FF}" dt="2023-03-15T07:16:14.895" v="16458" actId="478"/>
          <ac:picMkLst>
            <pc:docMk/>
            <pc:sldMk cId="1994684836" sldId="268"/>
            <ac:picMk id="11320" creationId="{07152035-560C-6CAB-F43A-656FA9DDC213}"/>
          </ac:picMkLst>
        </pc:picChg>
        <pc:cxnChg chg="add mod">
          <ac:chgData name="Roxana Sairoldy Rincon Gonzalez" userId="2760d76d344de677" providerId="LiveId" clId="{50AFBEBF-EF6A-4AEF-8101-56494EDBB4FF}" dt="2023-03-15T06:11:24.981" v="15989" actId="1037"/>
          <ac:cxnSpMkLst>
            <pc:docMk/>
            <pc:sldMk cId="1994684836" sldId="268"/>
            <ac:cxnSpMk id="3" creationId="{57A46B69-B43F-5EDA-9B06-720825EF6B6D}"/>
          </ac:cxnSpMkLst>
        </pc:cxnChg>
        <pc:cxnChg chg="add mod">
          <ac:chgData name="Roxana Sairoldy Rincon Gonzalez" userId="2760d76d344de677" providerId="LiveId" clId="{50AFBEBF-EF6A-4AEF-8101-56494EDBB4FF}" dt="2023-03-15T06:10:59.888" v="15969" actId="1037"/>
          <ac:cxnSpMkLst>
            <pc:docMk/>
            <pc:sldMk cId="1994684836" sldId="268"/>
            <ac:cxnSpMk id="7" creationId="{7EFEE1D2-E462-0F9E-D224-0E071125CDD0}"/>
          </ac:cxnSpMkLst>
        </pc:cxnChg>
        <pc:cxnChg chg="add mod">
          <ac:chgData name="Roxana Sairoldy Rincon Gonzalez" userId="2760d76d344de677" providerId="LiveId" clId="{50AFBEBF-EF6A-4AEF-8101-56494EDBB4FF}" dt="2023-03-15T06:10:59.888" v="15969" actId="1037"/>
          <ac:cxnSpMkLst>
            <pc:docMk/>
            <pc:sldMk cId="1994684836" sldId="268"/>
            <ac:cxnSpMk id="8" creationId="{79D2B2C2-DD4F-7661-86DC-EA6477648125}"/>
          </ac:cxnSpMkLst>
        </pc:cxnChg>
        <pc:cxnChg chg="add mod">
          <ac:chgData name="Roxana Sairoldy Rincon Gonzalez" userId="2760d76d344de677" providerId="LiveId" clId="{50AFBEBF-EF6A-4AEF-8101-56494EDBB4FF}" dt="2023-03-15T06:10:59.888" v="15969" actId="1037"/>
          <ac:cxnSpMkLst>
            <pc:docMk/>
            <pc:sldMk cId="1994684836" sldId="268"/>
            <ac:cxnSpMk id="9" creationId="{81EE6AF0-8B9D-BDD7-2757-4CB988EFBF62}"/>
          </ac:cxnSpMkLst>
        </pc:cxnChg>
        <pc:cxnChg chg="add del mod">
          <ac:chgData name="Roxana Sairoldy Rincon Gonzalez" userId="2760d76d344de677" providerId="LiveId" clId="{50AFBEBF-EF6A-4AEF-8101-56494EDBB4FF}" dt="2023-03-04T14:18:23.277" v="2236" actId="478"/>
          <ac:cxnSpMkLst>
            <pc:docMk/>
            <pc:sldMk cId="1994684836" sldId="268"/>
            <ac:cxnSpMk id="10" creationId="{097495CE-062E-196C-199A-CFCB51A68A8A}"/>
          </ac:cxnSpMkLst>
        </pc:cxnChg>
        <pc:cxnChg chg="add del mod">
          <ac:chgData name="Roxana Sairoldy Rincon Gonzalez" userId="2760d76d344de677" providerId="LiveId" clId="{50AFBEBF-EF6A-4AEF-8101-56494EDBB4FF}" dt="2023-03-04T14:18:23.277" v="2236" actId="478"/>
          <ac:cxnSpMkLst>
            <pc:docMk/>
            <pc:sldMk cId="1994684836" sldId="268"/>
            <ac:cxnSpMk id="11" creationId="{84C67F65-34C2-3258-FC0F-3F7AA73DC662}"/>
          </ac:cxnSpMkLst>
        </pc:cxnChg>
        <pc:cxnChg chg="add del mod">
          <ac:chgData name="Roxana Sairoldy Rincon Gonzalez" userId="2760d76d344de677" providerId="LiveId" clId="{50AFBEBF-EF6A-4AEF-8101-56494EDBB4FF}" dt="2023-03-04T14:18:23.277" v="2236" actId="478"/>
          <ac:cxnSpMkLst>
            <pc:docMk/>
            <pc:sldMk cId="1994684836" sldId="268"/>
            <ac:cxnSpMk id="13" creationId="{EFCA3484-E89D-2EBE-9DF3-22A66320B692}"/>
          </ac:cxnSpMkLst>
        </pc:cxnChg>
        <pc:cxnChg chg="add mod">
          <ac:chgData name="Roxana Sairoldy Rincon Gonzalez" userId="2760d76d344de677" providerId="LiveId" clId="{50AFBEBF-EF6A-4AEF-8101-56494EDBB4FF}" dt="2023-03-15T06:10:59.888" v="15969" actId="1037"/>
          <ac:cxnSpMkLst>
            <pc:docMk/>
            <pc:sldMk cId="1994684836" sldId="268"/>
            <ac:cxnSpMk id="46" creationId="{04E21A5F-0D3D-F54A-BECE-BC0E3667678C}"/>
          </ac:cxnSpMkLst>
        </pc:cxnChg>
        <pc:cxnChg chg="add mod">
          <ac:chgData name="Roxana Sairoldy Rincon Gonzalez" userId="2760d76d344de677" providerId="LiveId" clId="{50AFBEBF-EF6A-4AEF-8101-56494EDBB4FF}" dt="2023-03-15T06:10:59.888" v="15969" actId="1037"/>
          <ac:cxnSpMkLst>
            <pc:docMk/>
            <pc:sldMk cId="1994684836" sldId="268"/>
            <ac:cxnSpMk id="47" creationId="{92DF58E4-5C68-5C9E-1FED-04080D056395}"/>
          </ac:cxnSpMkLst>
        </pc:cxnChg>
        <pc:cxnChg chg="add mod">
          <ac:chgData name="Roxana Sairoldy Rincon Gonzalez" userId="2760d76d344de677" providerId="LiveId" clId="{50AFBEBF-EF6A-4AEF-8101-56494EDBB4FF}" dt="2023-03-15T06:10:59.888" v="15969" actId="1037"/>
          <ac:cxnSpMkLst>
            <pc:docMk/>
            <pc:sldMk cId="1994684836" sldId="268"/>
            <ac:cxnSpMk id="48" creationId="{1D42C1C4-B537-3A44-6F02-1903C03C1C20}"/>
          </ac:cxnSpMkLst>
        </pc:cxnChg>
      </pc:sldChg>
      <pc:sldChg chg="addSp delSp modSp mod setBg delAnim">
        <pc:chgData name="Roxana Sairoldy Rincon Gonzalez" userId="2760d76d344de677" providerId="LiveId" clId="{50AFBEBF-EF6A-4AEF-8101-56494EDBB4FF}" dt="2023-03-15T08:43:02.915" v="16537"/>
        <pc:sldMkLst>
          <pc:docMk/>
          <pc:sldMk cId="2776655803" sldId="269"/>
        </pc:sldMkLst>
        <pc:spChg chg="mod">
          <ac:chgData name="Roxana Sairoldy Rincon Gonzalez" userId="2760d76d344de677" providerId="LiveId" clId="{50AFBEBF-EF6A-4AEF-8101-56494EDBB4FF}" dt="2023-03-09T04:46:16.564" v="10596"/>
          <ac:spMkLst>
            <pc:docMk/>
            <pc:sldMk cId="2776655803" sldId="269"/>
            <ac:spMk id="3" creationId="{4D25E168-C337-4413-8E0E-79E49FADA8AF}"/>
          </ac:spMkLst>
        </pc:spChg>
        <pc:spChg chg="add del mod">
          <ac:chgData name="Roxana Sairoldy Rincon Gonzalez" userId="2760d76d344de677" providerId="LiveId" clId="{50AFBEBF-EF6A-4AEF-8101-56494EDBB4FF}" dt="2023-03-05T01:30:00.490" v="4183" actId="478"/>
          <ac:spMkLst>
            <pc:docMk/>
            <pc:sldMk cId="2776655803" sldId="269"/>
            <ac:spMk id="4" creationId="{0BC8E44E-AB87-7D0F-85B7-C26895EE2344}"/>
          </ac:spMkLst>
        </pc:spChg>
        <pc:spChg chg="add del mod">
          <ac:chgData name="Roxana Sairoldy Rincon Gonzalez" userId="2760d76d344de677" providerId="LiveId" clId="{50AFBEBF-EF6A-4AEF-8101-56494EDBB4FF}" dt="2023-03-15T06:51:26.377" v="16229" actId="478"/>
          <ac:spMkLst>
            <pc:docMk/>
            <pc:sldMk cId="2776655803" sldId="269"/>
            <ac:spMk id="6" creationId="{BFA9A9C9-71EC-5380-BF94-6EC14DD72D48}"/>
          </ac:spMkLst>
        </pc:spChg>
        <pc:spChg chg="add del mod">
          <ac:chgData name="Roxana Sairoldy Rincon Gonzalez" userId="2760d76d344de677" providerId="LiveId" clId="{50AFBEBF-EF6A-4AEF-8101-56494EDBB4FF}" dt="2023-03-05T01:30:00.490" v="4183" actId="478"/>
          <ac:spMkLst>
            <pc:docMk/>
            <pc:sldMk cId="2776655803" sldId="269"/>
            <ac:spMk id="6" creationId="{C074199C-175B-0B78-6338-E8E6B1C8D7BE}"/>
          </ac:spMkLst>
        </pc:spChg>
        <pc:spChg chg="add del mod">
          <ac:chgData name="Roxana Sairoldy Rincon Gonzalez" userId="2760d76d344de677" providerId="LiveId" clId="{50AFBEBF-EF6A-4AEF-8101-56494EDBB4FF}" dt="2023-03-05T01:30:00.490" v="4183" actId="478"/>
          <ac:spMkLst>
            <pc:docMk/>
            <pc:sldMk cId="2776655803" sldId="269"/>
            <ac:spMk id="8" creationId="{6178C35A-CE97-6F3E-505E-09D1DF52F544}"/>
          </ac:spMkLst>
        </pc:spChg>
        <pc:spChg chg="mod">
          <ac:chgData name="Roxana Sairoldy Rincon Gonzalez" userId="2760d76d344de677" providerId="LiveId" clId="{50AFBEBF-EF6A-4AEF-8101-56494EDBB4FF}" dt="2023-03-09T04:46:16.564" v="10596"/>
          <ac:spMkLst>
            <pc:docMk/>
            <pc:sldMk cId="2776655803" sldId="269"/>
            <ac:spMk id="9" creationId="{0F5A6A48-A01B-8481-67E5-31080FE208B8}"/>
          </ac:spMkLst>
        </pc:spChg>
        <pc:spChg chg="mod">
          <ac:chgData name="Roxana Sairoldy Rincon Gonzalez" userId="2760d76d344de677" providerId="LiveId" clId="{50AFBEBF-EF6A-4AEF-8101-56494EDBB4FF}" dt="2023-03-15T06:47:08.352" v="16186"/>
          <ac:spMkLst>
            <pc:docMk/>
            <pc:sldMk cId="2776655803" sldId="269"/>
            <ac:spMk id="14" creationId="{3CD50203-47BE-C0FD-83CA-E21BE6D421B1}"/>
          </ac:spMkLst>
        </pc:spChg>
        <pc:spChg chg="del">
          <ac:chgData name="Roxana Sairoldy Rincon Gonzalez" userId="2760d76d344de677" providerId="LiveId" clId="{50AFBEBF-EF6A-4AEF-8101-56494EDBB4FF}" dt="2023-03-06T13:50:39.772" v="5220" actId="478"/>
          <ac:spMkLst>
            <pc:docMk/>
            <pc:sldMk cId="2776655803" sldId="269"/>
            <ac:spMk id="15" creationId="{8975E4AF-3C6A-C0DC-C8A4-C46DA7884F5A}"/>
          </ac:spMkLst>
        </pc:spChg>
        <pc:spChg chg="mod">
          <ac:chgData name="Roxana Sairoldy Rincon Gonzalez" userId="2760d76d344de677" providerId="LiveId" clId="{50AFBEBF-EF6A-4AEF-8101-56494EDBB4FF}" dt="2023-03-15T06:51:26.832" v="16230"/>
          <ac:spMkLst>
            <pc:docMk/>
            <pc:sldMk cId="2776655803" sldId="269"/>
            <ac:spMk id="16" creationId="{3A26FD53-692C-FAA4-1BDC-492A99AD675B}"/>
          </ac:spMkLst>
        </pc:spChg>
        <pc:spChg chg="add del mod">
          <ac:chgData name="Roxana Sairoldy Rincon Gonzalez" userId="2760d76d344de677" providerId="LiveId" clId="{50AFBEBF-EF6A-4AEF-8101-56494EDBB4FF}" dt="2023-03-05T01:30:10.187" v="4185" actId="478"/>
          <ac:spMkLst>
            <pc:docMk/>
            <pc:sldMk cId="2776655803" sldId="269"/>
            <ac:spMk id="17" creationId="{F1305430-9091-8476-8B09-4777C5251C6E}"/>
          </ac:spMkLst>
        </pc:spChg>
        <pc:spChg chg="add mod">
          <ac:chgData name="Roxana Sairoldy Rincon Gonzalez" userId="2760d76d344de677" providerId="LiveId" clId="{50AFBEBF-EF6A-4AEF-8101-56494EDBB4FF}" dt="2023-03-15T06:51:26.832" v="16230"/>
          <ac:spMkLst>
            <pc:docMk/>
            <pc:sldMk cId="2776655803" sldId="269"/>
            <ac:spMk id="18" creationId="{DA96CC5F-B8D9-5F14-ACA3-3C8AC70DBEFA}"/>
          </ac:spMkLst>
        </pc:spChg>
        <pc:spChg chg="add del mod">
          <ac:chgData name="Roxana Sairoldy Rincon Gonzalez" userId="2760d76d344de677" providerId="LiveId" clId="{50AFBEBF-EF6A-4AEF-8101-56494EDBB4FF}" dt="2023-03-05T01:30:10.187" v="4185" actId="478"/>
          <ac:spMkLst>
            <pc:docMk/>
            <pc:sldMk cId="2776655803" sldId="269"/>
            <ac:spMk id="18" creationId="{DF0B6ED5-FD9B-6413-0CA0-2C6C7770BFD5}"/>
          </ac:spMkLst>
        </pc:spChg>
        <pc:spChg chg="add del mod">
          <ac:chgData name="Roxana Sairoldy Rincon Gonzalez" userId="2760d76d344de677" providerId="LiveId" clId="{50AFBEBF-EF6A-4AEF-8101-56494EDBB4FF}" dt="2023-03-05T01:30:10.187" v="4185" actId="478"/>
          <ac:spMkLst>
            <pc:docMk/>
            <pc:sldMk cId="2776655803" sldId="269"/>
            <ac:spMk id="20" creationId="{9170F80F-D066-B076-1043-AA92C46ACEB3}"/>
          </ac:spMkLst>
        </pc:spChg>
        <pc:spChg chg="mod">
          <ac:chgData name="Roxana Sairoldy Rincon Gonzalez" userId="2760d76d344de677" providerId="LiveId" clId="{50AFBEBF-EF6A-4AEF-8101-56494EDBB4FF}" dt="2023-03-15T06:51:26.832" v="16230"/>
          <ac:spMkLst>
            <pc:docMk/>
            <pc:sldMk cId="2776655803" sldId="269"/>
            <ac:spMk id="21" creationId="{59CE1D30-2FEB-A290-C032-0E5D6577F497}"/>
          </ac:spMkLst>
        </pc:spChg>
        <pc:spChg chg="add del mod">
          <ac:chgData name="Roxana Sairoldy Rincon Gonzalez" userId="2760d76d344de677" providerId="LiveId" clId="{50AFBEBF-EF6A-4AEF-8101-56494EDBB4FF}" dt="2023-03-15T07:00:55.153" v="16325" actId="478"/>
          <ac:spMkLst>
            <pc:docMk/>
            <pc:sldMk cId="2776655803" sldId="269"/>
            <ac:spMk id="23" creationId="{B173DDE7-4126-A0B4-3CE3-9343DB0836C3}"/>
          </ac:spMkLst>
        </pc:spChg>
        <pc:spChg chg="add del mod">
          <ac:chgData name="Roxana Sairoldy Rincon Gonzalez" userId="2760d76d344de677" providerId="LiveId" clId="{50AFBEBF-EF6A-4AEF-8101-56494EDBB4FF}" dt="2023-03-07T23:15:05.733" v="10318" actId="478"/>
          <ac:spMkLst>
            <pc:docMk/>
            <pc:sldMk cId="2776655803" sldId="269"/>
            <ac:spMk id="24" creationId="{4525AE6C-7FA8-1205-5DE5-F54C30663843}"/>
          </ac:spMkLst>
        </pc:spChg>
        <pc:spChg chg="add mod">
          <ac:chgData name="Roxana Sairoldy Rincon Gonzalez" userId="2760d76d344de677" providerId="LiveId" clId="{50AFBEBF-EF6A-4AEF-8101-56494EDBB4FF}" dt="2023-03-15T07:00:55.717" v="16326"/>
          <ac:spMkLst>
            <pc:docMk/>
            <pc:sldMk cId="2776655803" sldId="269"/>
            <ac:spMk id="25" creationId="{D8CE1662-43F0-079D-20DB-C86E10BC1664}"/>
          </ac:spMkLst>
        </pc:spChg>
        <pc:spChg chg="add del mod">
          <ac:chgData name="Roxana Sairoldy Rincon Gonzalez" userId="2760d76d344de677" providerId="LiveId" clId="{50AFBEBF-EF6A-4AEF-8101-56494EDBB4FF}" dt="2023-03-07T23:15:05.733" v="10318" actId="478"/>
          <ac:spMkLst>
            <pc:docMk/>
            <pc:sldMk cId="2776655803" sldId="269"/>
            <ac:spMk id="26" creationId="{A0CEA526-9191-C594-2F69-15BE7CED7DA6}"/>
          </ac:spMkLst>
        </pc:spChg>
        <pc:spChg chg="add mod">
          <ac:chgData name="Roxana Sairoldy Rincon Gonzalez" userId="2760d76d344de677" providerId="LiveId" clId="{50AFBEBF-EF6A-4AEF-8101-56494EDBB4FF}" dt="2023-03-06T14:21:42.284" v="6057" actId="1076"/>
          <ac:spMkLst>
            <pc:docMk/>
            <pc:sldMk cId="2776655803" sldId="269"/>
            <ac:spMk id="28" creationId="{BEFD3AC3-C7A3-FF54-2D48-575163C975F4}"/>
          </ac:spMkLst>
        </pc:spChg>
        <pc:spChg chg="add del mod">
          <ac:chgData name="Roxana Sairoldy Rincon Gonzalez" userId="2760d76d344de677" providerId="LiveId" clId="{50AFBEBF-EF6A-4AEF-8101-56494EDBB4FF}" dt="2023-03-15T07:15:05.541" v="16450"/>
          <ac:spMkLst>
            <pc:docMk/>
            <pc:sldMk cId="2776655803" sldId="269"/>
            <ac:spMk id="29" creationId="{EEE44AE6-2D11-9214-C3E6-EB329E4BE5BD}"/>
          </ac:spMkLst>
        </pc:spChg>
        <pc:spChg chg="add mod">
          <ac:chgData name="Roxana Sairoldy Rincon Gonzalez" userId="2760d76d344de677" providerId="LiveId" clId="{50AFBEBF-EF6A-4AEF-8101-56494EDBB4FF}" dt="2023-03-15T08:43:02.915" v="16537"/>
          <ac:spMkLst>
            <pc:docMk/>
            <pc:sldMk cId="2776655803" sldId="269"/>
            <ac:spMk id="15366" creationId="{FF6D3433-65A3-B1D4-91F7-489F9F574AF6}"/>
          </ac:spMkLst>
        </pc:spChg>
        <pc:spChg chg="add mod">
          <ac:chgData name="Roxana Sairoldy Rincon Gonzalez" userId="2760d76d344de677" providerId="LiveId" clId="{50AFBEBF-EF6A-4AEF-8101-56494EDBB4FF}" dt="2023-03-06T14:21:47.094" v="6058" actId="1076"/>
          <ac:spMkLst>
            <pc:docMk/>
            <pc:sldMk cId="2776655803" sldId="269"/>
            <ac:spMk id="15379" creationId="{958E3675-4519-C1FF-E450-6F90C0A2D435}"/>
          </ac:spMkLst>
        </pc:spChg>
        <pc:spChg chg="add mod">
          <ac:chgData name="Roxana Sairoldy Rincon Gonzalez" userId="2760d76d344de677" providerId="LiveId" clId="{50AFBEBF-EF6A-4AEF-8101-56494EDBB4FF}" dt="2023-03-06T13:24:21.391" v="4938" actId="1035"/>
          <ac:spMkLst>
            <pc:docMk/>
            <pc:sldMk cId="2776655803" sldId="269"/>
            <ac:spMk id="15380" creationId="{260C5CF5-AD44-8592-D48D-D6526CDF7CED}"/>
          </ac:spMkLst>
        </pc:spChg>
        <pc:spChg chg="add mod">
          <ac:chgData name="Roxana Sairoldy Rincon Gonzalez" userId="2760d76d344de677" providerId="LiveId" clId="{50AFBEBF-EF6A-4AEF-8101-56494EDBB4FF}" dt="2023-03-07T00:54:02.074" v="8151" actId="20577"/>
          <ac:spMkLst>
            <pc:docMk/>
            <pc:sldMk cId="2776655803" sldId="269"/>
            <ac:spMk id="15381" creationId="{B2908F48-E02C-D354-B96C-F5716AA87F86}"/>
          </ac:spMkLst>
        </pc:spChg>
        <pc:spChg chg="add mod">
          <ac:chgData name="Roxana Sairoldy Rincon Gonzalez" userId="2760d76d344de677" providerId="LiveId" clId="{50AFBEBF-EF6A-4AEF-8101-56494EDBB4FF}" dt="2023-03-07T00:54:03.544" v="8152" actId="20577"/>
          <ac:spMkLst>
            <pc:docMk/>
            <pc:sldMk cId="2776655803" sldId="269"/>
            <ac:spMk id="15382" creationId="{9E8962C7-3FF8-B61F-7865-250C33B274A2}"/>
          </ac:spMkLst>
        </pc:spChg>
        <pc:spChg chg="add mod">
          <ac:chgData name="Roxana Sairoldy Rincon Gonzalez" userId="2760d76d344de677" providerId="LiveId" clId="{50AFBEBF-EF6A-4AEF-8101-56494EDBB4FF}" dt="2023-03-07T00:54:04.793" v="8153" actId="20577"/>
          <ac:spMkLst>
            <pc:docMk/>
            <pc:sldMk cId="2776655803" sldId="269"/>
            <ac:spMk id="15383" creationId="{4160EBEF-AD44-718B-F8E3-9C471EEC6A67}"/>
          </ac:spMkLst>
        </pc:spChg>
        <pc:spChg chg="add mod">
          <ac:chgData name="Roxana Sairoldy Rincon Gonzalez" userId="2760d76d344de677" providerId="LiveId" clId="{50AFBEBF-EF6A-4AEF-8101-56494EDBB4FF}" dt="2023-03-06T14:24:08.594" v="6090" actId="20577"/>
          <ac:spMkLst>
            <pc:docMk/>
            <pc:sldMk cId="2776655803" sldId="269"/>
            <ac:spMk id="15387" creationId="{BFBAC039-5F00-F7E2-32E2-9E74B02E5C77}"/>
          </ac:spMkLst>
        </pc:spChg>
        <pc:spChg chg="add mod">
          <ac:chgData name="Roxana Sairoldy Rincon Gonzalez" userId="2760d76d344de677" providerId="LiveId" clId="{50AFBEBF-EF6A-4AEF-8101-56494EDBB4FF}" dt="2023-03-06T14:24:17.224" v="6094" actId="20577"/>
          <ac:spMkLst>
            <pc:docMk/>
            <pc:sldMk cId="2776655803" sldId="269"/>
            <ac:spMk id="15388" creationId="{69231022-5674-5921-1FDF-FD2E40DB55D6}"/>
          </ac:spMkLst>
        </pc:spChg>
        <pc:spChg chg="add mod">
          <ac:chgData name="Roxana Sairoldy Rincon Gonzalez" userId="2760d76d344de677" providerId="LiveId" clId="{50AFBEBF-EF6A-4AEF-8101-56494EDBB4FF}" dt="2023-03-06T14:24:24.593" v="6098" actId="20577"/>
          <ac:spMkLst>
            <pc:docMk/>
            <pc:sldMk cId="2776655803" sldId="269"/>
            <ac:spMk id="15389" creationId="{294D9BE8-F524-6F57-E529-AE2CEB66CA1C}"/>
          </ac:spMkLst>
        </pc:spChg>
        <pc:spChg chg="add del mod">
          <ac:chgData name="Roxana Sairoldy Rincon Gonzalez" userId="2760d76d344de677" providerId="LiveId" clId="{50AFBEBF-EF6A-4AEF-8101-56494EDBB4FF}" dt="2023-03-09T04:46:15.262" v="10595" actId="478"/>
          <ac:spMkLst>
            <pc:docMk/>
            <pc:sldMk cId="2776655803" sldId="269"/>
            <ac:spMk id="15394" creationId="{83423907-EBCF-1BB4-2C91-FC0CF68BA718}"/>
          </ac:spMkLst>
        </pc:spChg>
        <pc:spChg chg="add del mod">
          <ac:chgData name="Roxana Sairoldy Rincon Gonzalez" userId="2760d76d344de677" providerId="LiveId" clId="{50AFBEBF-EF6A-4AEF-8101-56494EDBB4FF}" dt="2023-03-09T04:46:15.262" v="10595" actId="478"/>
          <ac:spMkLst>
            <pc:docMk/>
            <pc:sldMk cId="2776655803" sldId="269"/>
            <ac:spMk id="15396" creationId="{682B99FE-4FCB-D0CB-1043-DF21077F362E}"/>
          </ac:spMkLst>
        </pc:spChg>
        <pc:spChg chg="add del mod">
          <ac:chgData name="Roxana Sairoldy Rincon Gonzalez" userId="2760d76d344de677" providerId="LiveId" clId="{50AFBEBF-EF6A-4AEF-8101-56494EDBB4FF}" dt="2023-03-09T04:46:15.262" v="10595" actId="478"/>
          <ac:spMkLst>
            <pc:docMk/>
            <pc:sldMk cId="2776655803" sldId="269"/>
            <ac:spMk id="15398" creationId="{88B92401-6581-9D84-BCB6-EEB2912E6627}"/>
          </ac:spMkLst>
        </pc:spChg>
        <pc:spChg chg="add del mod">
          <ac:chgData name="Roxana Sairoldy Rincon Gonzalez" userId="2760d76d344de677" providerId="LiveId" clId="{50AFBEBF-EF6A-4AEF-8101-56494EDBB4FF}" dt="2023-03-15T08:43:02.513" v="16536" actId="478"/>
          <ac:spMkLst>
            <pc:docMk/>
            <pc:sldMk cId="2776655803" sldId="269"/>
            <ac:spMk id="15400" creationId="{CB17A942-1B85-C8A5-6008-559F8FBBA485}"/>
          </ac:spMkLst>
        </pc:spChg>
        <pc:grpChg chg="add del mod">
          <ac:chgData name="Roxana Sairoldy Rincon Gonzalez" userId="2760d76d344de677" providerId="LiveId" clId="{50AFBEBF-EF6A-4AEF-8101-56494EDBB4FF}" dt="2023-03-15T06:51:26.377" v="16229" actId="478"/>
          <ac:grpSpMkLst>
            <pc:docMk/>
            <pc:sldMk cId="2776655803" sldId="269"/>
            <ac:grpSpMk id="2" creationId="{50CC0649-5EDB-2C8D-CB98-7AE712A5086F}"/>
          </ac:grpSpMkLst>
        </pc:grpChg>
        <pc:grpChg chg="add del mod">
          <ac:chgData name="Roxana Sairoldy Rincon Gonzalez" userId="2760d76d344de677" providerId="LiveId" clId="{50AFBEBF-EF6A-4AEF-8101-56494EDBB4FF}" dt="2023-03-15T06:47:07.890" v="16185" actId="478"/>
          <ac:grpSpMkLst>
            <pc:docMk/>
            <pc:sldMk cId="2776655803" sldId="269"/>
            <ac:grpSpMk id="7" creationId="{40834D6F-9200-453A-FB5F-19520FAEEE54}"/>
          </ac:grpSpMkLst>
        </pc:grpChg>
        <pc:grpChg chg="add del mod">
          <ac:chgData name="Roxana Sairoldy Rincon Gonzalez" userId="2760d76d344de677" providerId="LiveId" clId="{50AFBEBF-EF6A-4AEF-8101-56494EDBB4FF}" dt="2023-03-15T06:51:26.377" v="16229" actId="478"/>
          <ac:grpSpMkLst>
            <pc:docMk/>
            <pc:sldMk cId="2776655803" sldId="269"/>
            <ac:grpSpMk id="10" creationId="{C8757B80-57DE-6FB6-5E16-8FE0F9E0594B}"/>
          </ac:grpSpMkLst>
        </pc:grpChg>
        <pc:grpChg chg="add mod">
          <ac:chgData name="Roxana Sairoldy Rincon Gonzalez" userId="2760d76d344de677" providerId="LiveId" clId="{50AFBEBF-EF6A-4AEF-8101-56494EDBB4FF}" dt="2023-03-15T06:51:26.832" v="16230"/>
          <ac:grpSpMkLst>
            <pc:docMk/>
            <pc:sldMk cId="2776655803" sldId="269"/>
            <ac:grpSpMk id="15" creationId="{E6E8A548-9BA4-6578-1271-51C17C097D85}"/>
          </ac:grpSpMkLst>
        </pc:grpChg>
        <pc:grpChg chg="add mod">
          <ac:chgData name="Roxana Sairoldy Rincon Gonzalez" userId="2760d76d344de677" providerId="LiveId" clId="{50AFBEBF-EF6A-4AEF-8101-56494EDBB4FF}" dt="2023-03-15T06:51:26.832" v="16230"/>
          <ac:grpSpMkLst>
            <pc:docMk/>
            <pc:sldMk cId="2776655803" sldId="269"/>
            <ac:grpSpMk id="19" creationId="{3861A6F2-44AC-88A1-22D3-B392C1A76E93}"/>
          </ac:grpSpMkLst>
        </pc:grpChg>
        <pc:picChg chg="del">
          <ac:chgData name="Roxana Sairoldy Rincon Gonzalez" userId="2760d76d344de677" providerId="LiveId" clId="{50AFBEBF-EF6A-4AEF-8101-56494EDBB4FF}" dt="2023-03-06T12:42:00.023" v="4249" actId="478"/>
          <ac:picMkLst>
            <pc:docMk/>
            <pc:sldMk cId="2776655803" sldId="269"/>
            <ac:picMk id="2" creationId="{686F3276-6C97-9AA5-1322-CE8D9E1157A0}"/>
          </ac:picMkLst>
        </pc:picChg>
        <pc:picChg chg="add del mod">
          <ac:chgData name="Roxana Sairoldy Rincon Gonzalez" userId="2760d76d344de677" providerId="LiveId" clId="{50AFBEBF-EF6A-4AEF-8101-56494EDBB4FF}" dt="2023-03-05T01:30:00.490" v="4183" actId="478"/>
          <ac:picMkLst>
            <pc:docMk/>
            <pc:sldMk cId="2776655803" sldId="269"/>
            <ac:picMk id="3" creationId="{5027C07B-AF81-C945-1E97-9E115906621B}"/>
          </ac:picMkLst>
        </pc:picChg>
        <pc:picChg chg="mod">
          <ac:chgData name="Roxana Sairoldy Rincon Gonzalez" userId="2760d76d344de677" providerId="LiveId" clId="{50AFBEBF-EF6A-4AEF-8101-56494EDBB4FF}" dt="2023-03-09T04:46:16.564" v="10596"/>
          <ac:picMkLst>
            <pc:docMk/>
            <pc:sldMk cId="2776655803" sldId="269"/>
            <ac:picMk id="4" creationId="{506C235A-1AF1-7C2D-51A2-373A9E3F6264}"/>
          </ac:picMkLst>
        </pc:picChg>
        <pc:picChg chg="add del mod">
          <ac:chgData name="Roxana Sairoldy Rincon Gonzalez" userId="2760d76d344de677" providerId="LiveId" clId="{50AFBEBF-EF6A-4AEF-8101-56494EDBB4FF}" dt="2023-03-05T01:30:00.490" v="4183" actId="478"/>
          <ac:picMkLst>
            <pc:docMk/>
            <pc:sldMk cId="2776655803" sldId="269"/>
            <ac:picMk id="7" creationId="{26A7078A-FF7A-13AA-12B6-92F8BEEE30DC}"/>
          </ac:picMkLst>
        </pc:picChg>
        <pc:picChg chg="mod">
          <ac:chgData name="Roxana Sairoldy Rincon Gonzalez" userId="2760d76d344de677" providerId="LiveId" clId="{50AFBEBF-EF6A-4AEF-8101-56494EDBB4FF}" dt="2023-03-09T04:46:16.564" v="10596"/>
          <ac:picMkLst>
            <pc:docMk/>
            <pc:sldMk cId="2776655803" sldId="269"/>
            <ac:picMk id="8" creationId="{6B74B193-5A42-496A-9527-C99A322E68CB}"/>
          </ac:picMkLst>
        </pc:picChg>
        <pc:picChg chg="add del mod">
          <ac:chgData name="Roxana Sairoldy Rincon Gonzalez" userId="2760d76d344de677" providerId="LiveId" clId="{50AFBEBF-EF6A-4AEF-8101-56494EDBB4FF}" dt="2023-03-05T01:30:10.187" v="4185" actId="478"/>
          <ac:picMkLst>
            <pc:docMk/>
            <pc:sldMk cId="2776655803" sldId="269"/>
            <ac:picMk id="9" creationId="{278FCCBA-2DFD-65E4-170C-EF47955391A6}"/>
          </ac:picMkLst>
        </pc:picChg>
        <pc:picChg chg="del mod">
          <ac:chgData name="Roxana Sairoldy Rincon Gonzalez" userId="2760d76d344de677" providerId="LiveId" clId="{50AFBEBF-EF6A-4AEF-8101-56494EDBB4FF}" dt="2023-03-05T01:32:33.731" v="4217" actId="478"/>
          <ac:picMkLst>
            <pc:docMk/>
            <pc:sldMk cId="2776655803" sldId="269"/>
            <ac:picMk id="10" creationId="{425772F0-17E2-63EA-7396-4103C405B292}"/>
          </ac:picMkLst>
        </pc:picChg>
        <pc:picChg chg="mod">
          <ac:chgData name="Roxana Sairoldy Rincon Gonzalez" userId="2760d76d344de677" providerId="LiveId" clId="{50AFBEBF-EF6A-4AEF-8101-56494EDBB4FF}" dt="2023-03-15T06:47:08.352" v="16186"/>
          <ac:picMkLst>
            <pc:docMk/>
            <pc:sldMk cId="2776655803" sldId="269"/>
            <ac:picMk id="11" creationId="{1767FC90-E81E-F0D9-A19E-989AE7EB81EE}"/>
          </ac:picMkLst>
        </pc:picChg>
        <pc:picChg chg="del">
          <ac:chgData name="Roxana Sairoldy Rincon Gonzalez" userId="2760d76d344de677" providerId="LiveId" clId="{50AFBEBF-EF6A-4AEF-8101-56494EDBB4FF}" dt="2023-03-05T01:18:19.250" v="4059" actId="478"/>
          <ac:picMkLst>
            <pc:docMk/>
            <pc:sldMk cId="2776655803" sldId="269"/>
            <ac:picMk id="11" creationId="{73DE1B59-09E7-744C-6DFB-F90F225EB0A2}"/>
          </ac:picMkLst>
        </pc:picChg>
        <pc:picChg chg="mod">
          <ac:chgData name="Roxana Sairoldy Rincon Gonzalez" userId="2760d76d344de677" providerId="LiveId" clId="{50AFBEBF-EF6A-4AEF-8101-56494EDBB4FF}" dt="2023-03-06T14:23:09.504" v="6073" actId="14100"/>
          <ac:picMkLst>
            <pc:docMk/>
            <pc:sldMk cId="2776655803" sldId="269"/>
            <ac:picMk id="12" creationId="{40914711-F536-F986-2D59-12EB91D8902D}"/>
          </ac:picMkLst>
        </pc:picChg>
        <pc:picChg chg="mod">
          <ac:chgData name="Roxana Sairoldy Rincon Gonzalez" userId="2760d76d344de677" providerId="LiveId" clId="{50AFBEBF-EF6A-4AEF-8101-56494EDBB4FF}" dt="2023-03-06T14:23:03.794" v="6072" actId="1076"/>
          <ac:picMkLst>
            <pc:docMk/>
            <pc:sldMk cId="2776655803" sldId="269"/>
            <ac:picMk id="13" creationId="{5D0A6142-1A8C-E9C4-7D1B-E14B20B08DCC}"/>
          </ac:picMkLst>
        </pc:picChg>
        <pc:picChg chg="mod">
          <ac:chgData name="Roxana Sairoldy Rincon Gonzalez" userId="2760d76d344de677" providerId="LiveId" clId="{50AFBEBF-EF6A-4AEF-8101-56494EDBB4FF}" dt="2023-03-15T06:51:26.832" v="16230"/>
          <ac:picMkLst>
            <pc:docMk/>
            <pc:sldMk cId="2776655803" sldId="269"/>
            <ac:picMk id="17" creationId="{4D9E0D82-CDBB-A438-C1BE-62BA8A7F9A09}"/>
          </ac:picMkLst>
        </pc:picChg>
        <pc:picChg chg="add del mod">
          <ac:chgData name="Roxana Sairoldy Rincon Gonzalez" userId="2760d76d344de677" providerId="LiveId" clId="{50AFBEBF-EF6A-4AEF-8101-56494EDBB4FF}" dt="2023-03-05T01:30:10.187" v="4185" actId="478"/>
          <ac:picMkLst>
            <pc:docMk/>
            <pc:sldMk cId="2776655803" sldId="269"/>
            <ac:picMk id="19" creationId="{B4A25269-D595-B2F2-C702-490961D4C71E}"/>
          </ac:picMkLst>
        </pc:picChg>
        <pc:picChg chg="mod">
          <ac:chgData name="Roxana Sairoldy Rincon Gonzalez" userId="2760d76d344de677" providerId="LiveId" clId="{50AFBEBF-EF6A-4AEF-8101-56494EDBB4FF}" dt="2023-03-15T06:51:26.832" v="16230"/>
          <ac:picMkLst>
            <pc:docMk/>
            <pc:sldMk cId="2776655803" sldId="269"/>
            <ac:picMk id="20" creationId="{1822BB27-5461-54B3-ACF1-EAAA324EAE1F}"/>
          </ac:picMkLst>
        </pc:picChg>
        <pc:picChg chg="add del mod">
          <ac:chgData name="Roxana Sairoldy Rincon Gonzalez" userId="2760d76d344de677" providerId="LiveId" clId="{50AFBEBF-EF6A-4AEF-8101-56494EDBB4FF}" dt="2023-03-05T01:30:10.187" v="4185" actId="478"/>
          <ac:picMkLst>
            <pc:docMk/>
            <pc:sldMk cId="2776655803" sldId="269"/>
            <ac:picMk id="21" creationId="{2199E651-6EC5-36CA-F638-4E51A7B2081C}"/>
          </ac:picMkLst>
        </pc:picChg>
        <pc:picChg chg="add del mod">
          <ac:chgData name="Roxana Sairoldy Rincon Gonzalez" userId="2760d76d344de677" providerId="LiveId" clId="{50AFBEBF-EF6A-4AEF-8101-56494EDBB4FF}" dt="2023-03-15T07:00:55.153" v="16325" actId="478"/>
          <ac:picMkLst>
            <pc:docMk/>
            <pc:sldMk cId="2776655803" sldId="269"/>
            <ac:picMk id="22" creationId="{D7C0FBEE-AE30-79E4-1F68-80CB43F83CDB}"/>
          </ac:picMkLst>
        </pc:picChg>
        <pc:picChg chg="add mod">
          <ac:chgData name="Roxana Sairoldy Rincon Gonzalez" userId="2760d76d344de677" providerId="LiveId" clId="{50AFBEBF-EF6A-4AEF-8101-56494EDBB4FF}" dt="2023-03-15T07:00:55.717" v="16326"/>
          <ac:picMkLst>
            <pc:docMk/>
            <pc:sldMk cId="2776655803" sldId="269"/>
            <ac:picMk id="24" creationId="{6421D5D3-DEFF-FEB8-4842-5752BBBA4D2D}"/>
          </ac:picMkLst>
        </pc:picChg>
        <pc:picChg chg="add del mod">
          <ac:chgData name="Roxana Sairoldy Rincon Gonzalez" userId="2760d76d344de677" providerId="LiveId" clId="{50AFBEBF-EF6A-4AEF-8101-56494EDBB4FF}" dt="2023-03-07T23:15:05.733" v="10318" actId="478"/>
          <ac:picMkLst>
            <pc:docMk/>
            <pc:sldMk cId="2776655803" sldId="269"/>
            <ac:picMk id="25" creationId="{A16462AA-03CE-7192-1CDD-65FB986F8E73}"/>
          </ac:picMkLst>
        </pc:picChg>
        <pc:picChg chg="add del mod">
          <ac:chgData name="Roxana Sairoldy Rincon Gonzalez" userId="2760d76d344de677" providerId="LiveId" clId="{50AFBEBF-EF6A-4AEF-8101-56494EDBB4FF}" dt="2023-03-15T07:15:05.541" v="16450"/>
          <ac:picMkLst>
            <pc:docMk/>
            <pc:sldMk cId="2776655803" sldId="269"/>
            <ac:picMk id="26" creationId="{9835860E-999B-61B2-1611-5862232C0732}"/>
          </ac:picMkLst>
        </pc:picChg>
        <pc:picChg chg="add del mod">
          <ac:chgData name="Roxana Sairoldy Rincon Gonzalez" userId="2760d76d344de677" providerId="LiveId" clId="{50AFBEBF-EF6A-4AEF-8101-56494EDBB4FF}" dt="2023-03-15T07:15:05.541" v="16450"/>
          <ac:picMkLst>
            <pc:docMk/>
            <pc:sldMk cId="2776655803" sldId="269"/>
            <ac:picMk id="27" creationId="{79A33C00-F56B-C3DD-6187-DA6586C53250}"/>
          </ac:picMkLst>
        </pc:picChg>
        <pc:picChg chg="add del mod">
          <ac:chgData name="Roxana Sairoldy Rincon Gonzalez" userId="2760d76d344de677" providerId="LiveId" clId="{50AFBEBF-EF6A-4AEF-8101-56494EDBB4FF}" dt="2023-03-07T23:15:05.733" v="10318" actId="478"/>
          <ac:picMkLst>
            <pc:docMk/>
            <pc:sldMk cId="2776655803" sldId="269"/>
            <ac:picMk id="27" creationId="{A335EEFE-5F44-55AF-C96F-4CB76024E1B8}"/>
          </ac:picMkLst>
        </pc:picChg>
        <pc:picChg chg="add mod">
          <ac:chgData name="Roxana Sairoldy Rincon Gonzalez" userId="2760d76d344de677" providerId="LiveId" clId="{50AFBEBF-EF6A-4AEF-8101-56494EDBB4FF}" dt="2023-03-15T08:43:02.915" v="16537"/>
          <ac:picMkLst>
            <pc:docMk/>
            <pc:sldMk cId="2776655803" sldId="269"/>
            <ac:picMk id="15360" creationId="{FF1091D5-07A8-96BB-E8EA-0D20DDF0A206}"/>
          </ac:picMkLst>
        </pc:picChg>
        <pc:picChg chg="add mod">
          <ac:chgData name="Roxana Sairoldy Rincon Gonzalez" userId="2760d76d344de677" providerId="LiveId" clId="{50AFBEBF-EF6A-4AEF-8101-56494EDBB4FF}" dt="2023-03-05T01:21:44.284" v="4102" actId="1037"/>
          <ac:picMkLst>
            <pc:docMk/>
            <pc:sldMk cId="2776655803" sldId="269"/>
            <ac:picMk id="15362" creationId="{E7ED8E4C-F792-57D8-042D-EC63EF93804C}"/>
          </ac:picMkLst>
        </pc:picChg>
        <pc:picChg chg="add mod">
          <ac:chgData name="Roxana Sairoldy Rincon Gonzalez" userId="2760d76d344de677" providerId="LiveId" clId="{50AFBEBF-EF6A-4AEF-8101-56494EDBB4FF}" dt="2023-03-06T14:23:20.704" v="6076" actId="1076"/>
          <ac:picMkLst>
            <pc:docMk/>
            <pc:sldMk cId="2776655803" sldId="269"/>
            <ac:picMk id="15364" creationId="{08E1E884-FD0C-702D-4854-1E48265BF1AD}"/>
          </ac:picMkLst>
        </pc:picChg>
        <pc:picChg chg="add mod">
          <ac:chgData name="Roxana Sairoldy Rincon Gonzalez" userId="2760d76d344de677" providerId="LiveId" clId="{50AFBEBF-EF6A-4AEF-8101-56494EDBB4FF}" dt="2023-03-15T08:43:02.915" v="16537"/>
          <ac:picMkLst>
            <pc:docMk/>
            <pc:sldMk cId="2776655803" sldId="269"/>
            <ac:picMk id="15365" creationId="{B66A6C13-5BF4-D25B-B750-51C1242A4039}"/>
          </ac:picMkLst>
        </pc:picChg>
        <pc:picChg chg="add mod">
          <ac:chgData name="Roxana Sairoldy Rincon Gonzalez" userId="2760d76d344de677" providerId="LiveId" clId="{50AFBEBF-EF6A-4AEF-8101-56494EDBB4FF}" dt="2023-03-06T14:22:17.964" v="6064" actId="1076"/>
          <ac:picMkLst>
            <pc:docMk/>
            <pc:sldMk cId="2776655803" sldId="269"/>
            <ac:picMk id="15384" creationId="{CF08DE23-F124-4F92-A6DC-0AB03CA69705}"/>
          </ac:picMkLst>
        </pc:picChg>
        <pc:picChg chg="add del mod">
          <ac:chgData name="Roxana Sairoldy Rincon Gonzalez" userId="2760d76d344de677" providerId="LiveId" clId="{50AFBEBF-EF6A-4AEF-8101-56494EDBB4FF}" dt="2023-03-06T14:22:20.998" v="6065" actId="478"/>
          <ac:picMkLst>
            <pc:docMk/>
            <pc:sldMk cId="2776655803" sldId="269"/>
            <ac:picMk id="15385" creationId="{C6B24D9B-979B-ADBB-E485-2E1D47BAC8D6}"/>
          </ac:picMkLst>
        </pc:picChg>
        <pc:picChg chg="add del mod">
          <ac:chgData name="Roxana Sairoldy Rincon Gonzalez" userId="2760d76d344de677" providerId="LiveId" clId="{50AFBEBF-EF6A-4AEF-8101-56494EDBB4FF}" dt="2023-03-06T14:22:37.826" v="6069" actId="478"/>
          <ac:picMkLst>
            <pc:docMk/>
            <pc:sldMk cId="2776655803" sldId="269"/>
            <ac:picMk id="15386" creationId="{D9A40FC9-D7A8-FB4C-3738-92B78ADBCFA4}"/>
          </ac:picMkLst>
        </pc:picChg>
        <pc:picChg chg="add mod">
          <ac:chgData name="Roxana Sairoldy Rincon Gonzalez" userId="2760d76d344de677" providerId="LiveId" clId="{50AFBEBF-EF6A-4AEF-8101-56494EDBB4FF}" dt="2023-03-06T14:22:33.154" v="6067" actId="1076"/>
          <ac:picMkLst>
            <pc:docMk/>
            <pc:sldMk cId="2776655803" sldId="269"/>
            <ac:picMk id="15390" creationId="{32217418-9A19-F1DE-0862-AEB44C47693E}"/>
          </ac:picMkLst>
        </pc:picChg>
        <pc:picChg chg="add mod">
          <ac:chgData name="Roxana Sairoldy Rincon Gonzalez" userId="2760d76d344de677" providerId="LiveId" clId="{50AFBEBF-EF6A-4AEF-8101-56494EDBB4FF}" dt="2023-03-06T14:22:51.175" v="6070" actId="1076"/>
          <ac:picMkLst>
            <pc:docMk/>
            <pc:sldMk cId="2776655803" sldId="269"/>
            <ac:picMk id="15391" creationId="{72FFDD78-FFF6-879F-6E95-0F7452C2F864}"/>
          </ac:picMkLst>
        </pc:picChg>
        <pc:picChg chg="add del mod">
          <ac:chgData name="Roxana Sairoldy Rincon Gonzalez" userId="2760d76d344de677" providerId="LiveId" clId="{50AFBEBF-EF6A-4AEF-8101-56494EDBB4FF}" dt="2023-03-07T03:43:38.425" v="9541" actId="478"/>
          <ac:picMkLst>
            <pc:docMk/>
            <pc:sldMk cId="2776655803" sldId="269"/>
            <ac:picMk id="15392" creationId="{75C514C1-B9D9-D383-BBF9-661DC36E8E88}"/>
          </ac:picMkLst>
        </pc:picChg>
        <pc:picChg chg="add del mod">
          <ac:chgData name="Roxana Sairoldy Rincon Gonzalez" userId="2760d76d344de677" providerId="LiveId" clId="{50AFBEBF-EF6A-4AEF-8101-56494EDBB4FF}" dt="2023-03-07T03:43:43.262" v="9543" actId="478"/>
          <ac:picMkLst>
            <pc:docMk/>
            <pc:sldMk cId="2776655803" sldId="269"/>
            <ac:picMk id="15393" creationId="{B207D342-BE0C-B7B7-F396-977945D58D35}"/>
          </ac:picMkLst>
        </pc:picChg>
        <pc:picChg chg="add del mod">
          <ac:chgData name="Roxana Sairoldy Rincon Gonzalez" userId="2760d76d344de677" providerId="LiveId" clId="{50AFBEBF-EF6A-4AEF-8101-56494EDBB4FF}" dt="2023-03-09T04:46:15.262" v="10595" actId="478"/>
          <ac:picMkLst>
            <pc:docMk/>
            <pc:sldMk cId="2776655803" sldId="269"/>
            <ac:picMk id="15395" creationId="{D3761B38-6247-9B65-B15F-ED1BBC9FD85B}"/>
          </ac:picMkLst>
        </pc:picChg>
        <pc:picChg chg="add del mod">
          <ac:chgData name="Roxana Sairoldy Rincon Gonzalez" userId="2760d76d344de677" providerId="LiveId" clId="{50AFBEBF-EF6A-4AEF-8101-56494EDBB4FF}" dt="2023-03-09T04:46:15.262" v="10595" actId="478"/>
          <ac:picMkLst>
            <pc:docMk/>
            <pc:sldMk cId="2776655803" sldId="269"/>
            <ac:picMk id="15397" creationId="{878FFEB3-B819-E845-94D2-1EE5FF67E4A0}"/>
          </ac:picMkLst>
        </pc:picChg>
        <pc:picChg chg="add del mod">
          <ac:chgData name="Roxana Sairoldy Rincon Gonzalez" userId="2760d76d344de677" providerId="LiveId" clId="{50AFBEBF-EF6A-4AEF-8101-56494EDBB4FF}" dt="2023-03-15T08:43:02.513" v="16536" actId="478"/>
          <ac:picMkLst>
            <pc:docMk/>
            <pc:sldMk cId="2776655803" sldId="269"/>
            <ac:picMk id="15399" creationId="{5A9D34F7-5DDE-0B1E-E662-0DCF25A50DBF}"/>
          </ac:picMkLst>
        </pc:picChg>
        <pc:cxnChg chg="add mod">
          <ac:chgData name="Roxana Sairoldy Rincon Gonzalez" userId="2760d76d344de677" providerId="LiveId" clId="{50AFBEBF-EF6A-4AEF-8101-56494EDBB4FF}" dt="2023-03-06T13:11:42.978" v="4541" actId="14100"/>
          <ac:cxnSpMkLst>
            <pc:docMk/>
            <pc:sldMk cId="2776655803" sldId="269"/>
            <ac:cxnSpMk id="30" creationId="{400E8E59-F8FE-3539-AA71-825E040588AA}"/>
          </ac:cxnSpMkLst>
        </pc:cxnChg>
        <pc:cxnChg chg="add mod">
          <ac:chgData name="Roxana Sairoldy Rincon Gonzalez" userId="2760d76d344de677" providerId="LiveId" clId="{50AFBEBF-EF6A-4AEF-8101-56494EDBB4FF}" dt="2023-03-06T13:11:58.290" v="4544" actId="14100"/>
          <ac:cxnSpMkLst>
            <pc:docMk/>
            <pc:sldMk cId="2776655803" sldId="269"/>
            <ac:cxnSpMk id="31" creationId="{FEEB963E-2D73-DAC4-4380-330595123049}"/>
          </ac:cxnSpMkLst>
        </pc:cxnChg>
        <pc:cxnChg chg="add mod">
          <ac:chgData name="Roxana Sairoldy Rincon Gonzalez" userId="2760d76d344de677" providerId="LiveId" clId="{50AFBEBF-EF6A-4AEF-8101-56494EDBB4FF}" dt="2023-03-06T13:18:02.690" v="4558" actId="14100"/>
          <ac:cxnSpMkLst>
            <pc:docMk/>
            <pc:sldMk cId="2776655803" sldId="269"/>
            <ac:cxnSpMk id="15361" creationId="{7B3F6243-B77D-089D-1F71-8B9474978A16}"/>
          </ac:cxnSpMkLst>
        </pc:cxnChg>
        <pc:cxnChg chg="add mod">
          <ac:chgData name="Roxana Sairoldy Rincon Gonzalez" userId="2760d76d344de677" providerId="LiveId" clId="{50AFBEBF-EF6A-4AEF-8101-56494EDBB4FF}" dt="2023-03-06T13:17:22.190" v="4550" actId="14100"/>
          <ac:cxnSpMkLst>
            <pc:docMk/>
            <pc:sldMk cId="2776655803" sldId="269"/>
            <ac:cxnSpMk id="15363" creationId="{39766A09-2A17-A777-F33C-10D116A456D1}"/>
          </ac:cxnSpMkLst>
        </pc:cxnChg>
        <pc:cxnChg chg="add mod">
          <ac:chgData name="Roxana Sairoldy Rincon Gonzalez" userId="2760d76d344de677" providerId="LiveId" clId="{50AFBEBF-EF6A-4AEF-8101-56494EDBB4FF}" dt="2023-03-06T13:17:55.865" v="4557" actId="14100"/>
          <ac:cxnSpMkLst>
            <pc:docMk/>
            <pc:sldMk cId="2776655803" sldId="269"/>
            <ac:cxnSpMk id="15370" creationId="{543F8CC9-81B9-65AD-E5D9-5FE69F587D63}"/>
          </ac:cxnSpMkLst>
        </pc:cxnChg>
      </pc:sldChg>
      <pc:sldChg chg="addSp delSp modSp add mod setBg">
        <pc:chgData name="Roxana Sairoldy Rincon Gonzalez" userId="2760d76d344de677" providerId="LiveId" clId="{50AFBEBF-EF6A-4AEF-8101-56494EDBB4FF}" dt="2023-03-15T08:45:05.032" v="16561"/>
        <pc:sldMkLst>
          <pc:docMk/>
          <pc:sldMk cId="2748701646" sldId="271"/>
        </pc:sldMkLst>
        <pc:spChg chg="add del">
          <ac:chgData name="Roxana Sairoldy Rincon Gonzalez" userId="2760d76d344de677" providerId="LiveId" clId="{50AFBEBF-EF6A-4AEF-8101-56494EDBB4FF}" dt="2023-03-04T15:28:52.283" v="2599"/>
          <ac:spMkLst>
            <pc:docMk/>
            <pc:sldMk cId="2748701646" sldId="271"/>
            <ac:spMk id="2" creationId="{958B857F-546B-4487-D6B8-F3014FB93031}"/>
          </ac:spMkLst>
        </pc:spChg>
        <pc:spChg chg="mod">
          <ac:chgData name="Roxana Sairoldy Rincon Gonzalez" userId="2760d76d344de677" providerId="LiveId" clId="{50AFBEBF-EF6A-4AEF-8101-56494EDBB4FF}" dt="2023-03-09T04:50:28.249" v="10634"/>
          <ac:spMkLst>
            <pc:docMk/>
            <pc:sldMk cId="2748701646" sldId="271"/>
            <ac:spMk id="3" creationId="{DB64A4EB-91F8-6DC1-9178-89B3459B68F3}"/>
          </ac:spMkLst>
        </pc:spChg>
        <pc:spChg chg="add mod">
          <ac:chgData name="Roxana Sairoldy Rincon Gonzalez" userId="2760d76d344de677" providerId="LiveId" clId="{50AFBEBF-EF6A-4AEF-8101-56494EDBB4FF}" dt="2023-03-04T15:36:31.912" v="2688" actId="164"/>
          <ac:spMkLst>
            <pc:docMk/>
            <pc:sldMk cId="2748701646" sldId="271"/>
            <ac:spMk id="5" creationId="{461F940A-9145-F946-ACD8-3C17CCADFBD9}"/>
          </ac:spMkLst>
        </pc:spChg>
        <pc:spChg chg="add del mod">
          <ac:chgData name="Roxana Sairoldy Rincon Gonzalez" userId="2760d76d344de677" providerId="LiveId" clId="{50AFBEBF-EF6A-4AEF-8101-56494EDBB4FF}" dt="2023-03-15T06:54:05.874" v="16267" actId="478"/>
          <ac:spMkLst>
            <pc:docMk/>
            <pc:sldMk cId="2748701646" sldId="271"/>
            <ac:spMk id="8" creationId="{92F40BC5-7A68-AD99-B9E3-C31C1AA8B797}"/>
          </ac:spMkLst>
        </pc:spChg>
        <pc:spChg chg="add mod">
          <ac:chgData name="Roxana Sairoldy Rincon Gonzalez" userId="2760d76d344de677" providerId="LiveId" clId="{50AFBEBF-EF6A-4AEF-8101-56494EDBB4FF}" dt="2023-03-04T15:41:29.223" v="2939" actId="20577"/>
          <ac:spMkLst>
            <pc:docMk/>
            <pc:sldMk cId="2748701646" sldId="271"/>
            <ac:spMk id="10" creationId="{68AAAEAC-FAEF-63C0-F2A5-2B3ABFAA5588}"/>
          </ac:spMkLst>
        </pc:spChg>
        <pc:spChg chg="add mod">
          <ac:chgData name="Roxana Sairoldy Rincon Gonzalez" userId="2760d76d344de677" providerId="LiveId" clId="{50AFBEBF-EF6A-4AEF-8101-56494EDBB4FF}" dt="2023-03-04T15:41:39.123" v="2963" actId="20577"/>
          <ac:spMkLst>
            <pc:docMk/>
            <pc:sldMk cId="2748701646" sldId="271"/>
            <ac:spMk id="11" creationId="{85BB8B0F-BBA7-BFBF-C40C-03AC7B9127CF}"/>
          </ac:spMkLst>
        </pc:spChg>
        <pc:spChg chg="del">
          <ac:chgData name="Roxana Sairoldy Rincon Gonzalez" userId="2760d76d344de677" providerId="LiveId" clId="{50AFBEBF-EF6A-4AEF-8101-56494EDBB4FF}" dt="2023-03-05T00:51:45.977" v="3891" actId="478"/>
          <ac:spMkLst>
            <pc:docMk/>
            <pc:sldMk cId="2748701646" sldId="271"/>
            <ac:spMk id="12" creationId="{8F3EC34A-D1BA-5FA5-7618-C68264BB23FB}"/>
          </ac:spMkLst>
        </pc:spChg>
        <pc:spChg chg="add mod">
          <ac:chgData name="Roxana Sairoldy Rincon Gonzalez" userId="2760d76d344de677" providerId="LiveId" clId="{50AFBEBF-EF6A-4AEF-8101-56494EDBB4FF}" dt="2023-03-04T15:36:31.912" v="2688" actId="164"/>
          <ac:spMkLst>
            <pc:docMk/>
            <pc:sldMk cId="2748701646" sldId="271"/>
            <ac:spMk id="13" creationId="{692C021E-214D-34A1-C09D-FDD9501F3F65}"/>
          </ac:spMkLst>
        </pc:spChg>
        <pc:spChg chg="mod">
          <ac:chgData name="Roxana Sairoldy Rincon Gonzalez" userId="2760d76d344de677" providerId="LiveId" clId="{50AFBEBF-EF6A-4AEF-8101-56494EDBB4FF}" dt="2023-03-09T04:50:28.249" v="10634"/>
          <ac:spMkLst>
            <pc:docMk/>
            <pc:sldMk cId="2748701646" sldId="271"/>
            <ac:spMk id="14" creationId="{2AE2CC62-21CB-211C-18EB-CC1E51F62D38}"/>
          </ac:spMkLst>
        </pc:spChg>
        <pc:spChg chg="del">
          <ac:chgData name="Roxana Sairoldy Rincon Gonzalez" userId="2760d76d344de677" providerId="LiveId" clId="{50AFBEBF-EF6A-4AEF-8101-56494EDBB4FF}" dt="2023-03-04T14:50:26.598" v="2554" actId="478"/>
          <ac:spMkLst>
            <pc:docMk/>
            <pc:sldMk cId="2748701646" sldId="271"/>
            <ac:spMk id="15" creationId="{F8B0AAB6-6243-CDFF-D526-9940A3FF0966}"/>
          </ac:spMkLst>
        </pc:spChg>
        <pc:spChg chg="del">
          <ac:chgData name="Roxana Sairoldy Rincon Gonzalez" userId="2760d76d344de677" providerId="LiveId" clId="{50AFBEBF-EF6A-4AEF-8101-56494EDBB4FF}" dt="2023-03-04T14:50:26.598" v="2554" actId="478"/>
          <ac:spMkLst>
            <pc:docMk/>
            <pc:sldMk cId="2748701646" sldId="271"/>
            <ac:spMk id="16" creationId="{99508DB8-E159-AEC7-8DBB-B450473D0374}"/>
          </ac:spMkLst>
        </pc:spChg>
        <pc:spChg chg="mod">
          <ac:chgData name="Roxana Sairoldy Rincon Gonzalez" userId="2760d76d344de677" providerId="LiveId" clId="{50AFBEBF-EF6A-4AEF-8101-56494EDBB4FF}" dt="2023-03-15T06:54:06.282" v="16268"/>
          <ac:spMkLst>
            <pc:docMk/>
            <pc:sldMk cId="2748701646" sldId="271"/>
            <ac:spMk id="16" creationId="{E01B43BB-4AF6-A20C-E98E-F9295FCC21B7}"/>
          </ac:spMkLst>
        </pc:spChg>
        <pc:spChg chg="del">
          <ac:chgData name="Roxana Sairoldy Rincon Gonzalez" userId="2760d76d344de677" providerId="LiveId" clId="{50AFBEBF-EF6A-4AEF-8101-56494EDBB4FF}" dt="2023-03-04T14:50:26.598" v="2554" actId="478"/>
          <ac:spMkLst>
            <pc:docMk/>
            <pc:sldMk cId="2748701646" sldId="271"/>
            <ac:spMk id="17" creationId="{2BE22070-8961-3A4D-E9C1-192139ED260F}"/>
          </ac:spMkLst>
        </pc:spChg>
        <pc:spChg chg="add mod">
          <ac:chgData name="Roxana Sairoldy Rincon Gonzalez" userId="2760d76d344de677" providerId="LiveId" clId="{50AFBEBF-EF6A-4AEF-8101-56494EDBB4FF}" dt="2023-03-04T15:36:31.912" v="2688" actId="164"/>
          <ac:spMkLst>
            <pc:docMk/>
            <pc:sldMk cId="2748701646" sldId="271"/>
            <ac:spMk id="18" creationId="{07B8958B-BDE8-8142-3C15-DF63138AB4C9}"/>
          </ac:spMkLst>
        </pc:spChg>
        <pc:spChg chg="add mod">
          <ac:chgData name="Roxana Sairoldy Rincon Gonzalez" userId="2760d76d344de677" providerId="LiveId" clId="{50AFBEBF-EF6A-4AEF-8101-56494EDBB4FF}" dt="2023-03-04T15:36:31.912" v="2688" actId="164"/>
          <ac:spMkLst>
            <pc:docMk/>
            <pc:sldMk cId="2748701646" sldId="271"/>
            <ac:spMk id="19" creationId="{ED9D50DA-4F4C-D744-6347-35B11EF8E442}"/>
          </ac:spMkLst>
        </pc:spChg>
        <pc:spChg chg="del">
          <ac:chgData name="Roxana Sairoldy Rincon Gonzalez" userId="2760d76d344de677" providerId="LiveId" clId="{50AFBEBF-EF6A-4AEF-8101-56494EDBB4FF}" dt="2023-03-04T14:50:26.598" v="2554" actId="478"/>
          <ac:spMkLst>
            <pc:docMk/>
            <pc:sldMk cId="2748701646" sldId="271"/>
            <ac:spMk id="20" creationId="{6A08DD88-2F7A-32C9-D7D7-B896368F9405}"/>
          </ac:spMkLst>
        </pc:spChg>
        <pc:spChg chg="add mod">
          <ac:chgData name="Roxana Sairoldy Rincon Gonzalez" userId="2760d76d344de677" providerId="LiveId" clId="{50AFBEBF-EF6A-4AEF-8101-56494EDBB4FF}" dt="2023-03-15T06:54:06.282" v="16268"/>
          <ac:spMkLst>
            <pc:docMk/>
            <pc:sldMk cId="2748701646" sldId="271"/>
            <ac:spMk id="20" creationId="{F7B547D8-99A2-DC95-9803-DB280E91563E}"/>
          </ac:spMkLst>
        </pc:spChg>
        <pc:spChg chg="del">
          <ac:chgData name="Roxana Sairoldy Rincon Gonzalez" userId="2760d76d344de677" providerId="LiveId" clId="{50AFBEBF-EF6A-4AEF-8101-56494EDBB4FF}" dt="2023-03-04T14:50:26.598" v="2554" actId="478"/>
          <ac:spMkLst>
            <pc:docMk/>
            <pc:sldMk cId="2748701646" sldId="271"/>
            <ac:spMk id="21" creationId="{9D48A05C-2E97-0B12-D33E-45727A36345F}"/>
          </ac:spMkLst>
        </pc:spChg>
        <pc:spChg chg="add mod">
          <ac:chgData name="Roxana Sairoldy Rincon Gonzalez" userId="2760d76d344de677" providerId="LiveId" clId="{50AFBEBF-EF6A-4AEF-8101-56494EDBB4FF}" dt="2023-03-04T15:36:31.912" v="2688" actId="164"/>
          <ac:spMkLst>
            <pc:docMk/>
            <pc:sldMk cId="2748701646" sldId="271"/>
            <ac:spMk id="22" creationId="{A180BB37-DB08-7764-A58F-3874A76C8035}"/>
          </ac:spMkLst>
        </pc:spChg>
        <pc:spChg chg="mod">
          <ac:chgData name="Roxana Sairoldy Rincon Gonzalez" userId="2760d76d344de677" providerId="LiveId" clId="{50AFBEBF-EF6A-4AEF-8101-56494EDBB4FF}" dt="2023-03-15T06:54:06.282" v="16268"/>
          <ac:spMkLst>
            <pc:docMk/>
            <pc:sldMk cId="2748701646" sldId="271"/>
            <ac:spMk id="26" creationId="{33D2F50F-DD48-FBAA-1E46-826A43355476}"/>
          </ac:spMkLst>
        </pc:spChg>
        <pc:spChg chg="add mod">
          <ac:chgData name="Roxana Sairoldy Rincon Gonzalez" userId="2760d76d344de677" providerId="LiveId" clId="{50AFBEBF-EF6A-4AEF-8101-56494EDBB4FF}" dt="2023-03-04T15:37:42.738" v="2792" actId="113"/>
          <ac:spMkLst>
            <pc:docMk/>
            <pc:sldMk cId="2748701646" sldId="271"/>
            <ac:spMk id="27" creationId="{68E9FD50-CD0E-AB55-5B2B-4001FA730450}"/>
          </ac:spMkLst>
        </pc:spChg>
        <pc:spChg chg="add del mod">
          <ac:chgData name="Roxana Sairoldy Rincon Gonzalez" userId="2760d76d344de677" providerId="LiveId" clId="{50AFBEBF-EF6A-4AEF-8101-56494EDBB4FF}" dt="2023-03-15T08:29:55.050" v="16493" actId="478"/>
          <ac:spMkLst>
            <pc:docMk/>
            <pc:sldMk cId="2748701646" sldId="271"/>
            <ac:spMk id="30" creationId="{3A19CF94-E568-261D-43FF-23F61EE3CD10}"/>
          </ac:spMkLst>
        </pc:spChg>
        <pc:spChg chg="add del mod">
          <ac:chgData name="Roxana Sairoldy Rincon Gonzalez" userId="2760d76d344de677" providerId="LiveId" clId="{50AFBEBF-EF6A-4AEF-8101-56494EDBB4FF}" dt="2023-03-15T08:45:04.361" v="16560" actId="478"/>
          <ac:spMkLst>
            <pc:docMk/>
            <pc:sldMk cId="2748701646" sldId="271"/>
            <ac:spMk id="32" creationId="{C1D0209D-12E4-5ACD-DB7B-3BA79970AB0C}"/>
          </ac:spMkLst>
        </pc:spChg>
        <pc:spChg chg="del">
          <ac:chgData name="Roxana Sairoldy Rincon Gonzalez" userId="2760d76d344de677" providerId="LiveId" clId="{50AFBEBF-EF6A-4AEF-8101-56494EDBB4FF}" dt="2023-03-04T14:50:26.598" v="2554" actId="478"/>
          <ac:spMkLst>
            <pc:docMk/>
            <pc:sldMk cId="2748701646" sldId="271"/>
            <ac:spMk id="32" creationId="{E005F47A-0F86-1CD2-D5C3-09E9CCC8C1DC}"/>
          </ac:spMkLst>
        </pc:spChg>
        <pc:spChg chg="add mod">
          <ac:chgData name="Roxana Sairoldy Rincon Gonzalez" userId="2760d76d344de677" providerId="LiveId" clId="{50AFBEBF-EF6A-4AEF-8101-56494EDBB4FF}" dt="2023-03-04T15:43:29.222" v="2976" actId="1076"/>
          <ac:spMkLst>
            <pc:docMk/>
            <pc:sldMk cId="2748701646" sldId="271"/>
            <ac:spMk id="33" creationId="{7153F1EB-A81E-9D26-0F76-A6DC0E004F60}"/>
          </ac:spMkLst>
        </pc:spChg>
        <pc:spChg chg="add del mod">
          <ac:chgData name="Roxana Sairoldy Rincon Gonzalez" userId="2760d76d344de677" providerId="LiveId" clId="{50AFBEBF-EF6A-4AEF-8101-56494EDBB4FF}" dt="2023-03-15T08:29:48.330" v="16491"/>
          <ac:spMkLst>
            <pc:docMk/>
            <pc:sldMk cId="2748701646" sldId="271"/>
            <ac:spMk id="34" creationId="{C0C03B87-F3E8-12F9-4B41-EB56568C54AD}"/>
          </ac:spMkLst>
        </pc:spChg>
        <pc:spChg chg="add del mod">
          <ac:chgData name="Roxana Sairoldy Rincon Gonzalez" userId="2760d76d344de677" providerId="LiveId" clId="{50AFBEBF-EF6A-4AEF-8101-56494EDBB4FF}" dt="2023-03-15T08:29:48.330" v="16491"/>
          <ac:spMkLst>
            <pc:docMk/>
            <pc:sldMk cId="2748701646" sldId="271"/>
            <ac:spMk id="35" creationId="{9093505B-1ACC-40F8-0BB7-768B784C9214}"/>
          </ac:spMkLst>
        </pc:spChg>
        <pc:spChg chg="add del mod">
          <ac:chgData name="Roxana Sairoldy Rincon Gonzalez" userId="2760d76d344de677" providerId="LiveId" clId="{50AFBEBF-EF6A-4AEF-8101-56494EDBB4FF}" dt="2023-03-04T15:53:15.408" v="3074" actId="478"/>
          <ac:spMkLst>
            <pc:docMk/>
            <pc:sldMk cId="2748701646" sldId="271"/>
            <ac:spMk id="35" creationId="{E7283313-B8BC-B0B1-38D0-1B4C2C801F47}"/>
          </ac:spMkLst>
        </pc:spChg>
        <pc:spChg chg="add del mod">
          <ac:chgData name="Roxana Sairoldy Rincon Gonzalez" userId="2760d76d344de677" providerId="LiveId" clId="{50AFBEBF-EF6A-4AEF-8101-56494EDBB4FF}" dt="2023-03-15T08:29:55.050" v="16493" actId="478"/>
          <ac:spMkLst>
            <pc:docMk/>
            <pc:sldMk cId="2748701646" sldId="271"/>
            <ac:spMk id="36" creationId="{E09524F4-C9FC-1A77-95FF-92A0803F21B2}"/>
          </ac:spMkLst>
        </pc:spChg>
        <pc:spChg chg="add del mod">
          <ac:chgData name="Roxana Sairoldy Rincon Gonzalez" userId="2760d76d344de677" providerId="LiveId" clId="{50AFBEBF-EF6A-4AEF-8101-56494EDBB4FF}" dt="2023-03-15T08:29:55.050" v="16493" actId="478"/>
          <ac:spMkLst>
            <pc:docMk/>
            <pc:sldMk cId="2748701646" sldId="271"/>
            <ac:spMk id="37" creationId="{C29265C2-702B-BEED-8C0F-13DB0FF39861}"/>
          </ac:spMkLst>
        </pc:spChg>
        <pc:spChg chg="add del mod">
          <ac:chgData name="Roxana Sairoldy Rincon Gonzalez" userId="2760d76d344de677" providerId="LiveId" clId="{50AFBEBF-EF6A-4AEF-8101-56494EDBB4FF}" dt="2023-03-15T08:29:55.050" v="16493" actId="478"/>
          <ac:spMkLst>
            <pc:docMk/>
            <pc:sldMk cId="2748701646" sldId="271"/>
            <ac:spMk id="38" creationId="{5E64E157-9526-9ECF-9392-D52AB93CC4B3}"/>
          </ac:spMkLst>
        </pc:spChg>
        <pc:spChg chg="add del mod">
          <ac:chgData name="Roxana Sairoldy Rincon Gonzalez" userId="2760d76d344de677" providerId="LiveId" clId="{50AFBEBF-EF6A-4AEF-8101-56494EDBB4FF}" dt="2023-03-15T08:29:50.503" v="16492" actId="478"/>
          <ac:spMkLst>
            <pc:docMk/>
            <pc:sldMk cId="2748701646" sldId="271"/>
            <ac:spMk id="39" creationId="{093EFD95-7E1E-E846-8B0A-1A9EEEBE51AB}"/>
          </ac:spMkLst>
        </pc:spChg>
        <pc:spChg chg="add del mod">
          <ac:chgData name="Roxana Sairoldy Rincon Gonzalez" userId="2760d76d344de677" providerId="LiveId" clId="{50AFBEBF-EF6A-4AEF-8101-56494EDBB4FF}" dt="2023-03-15T08:29:48.330" v="16491"/>
          <ac:spMkLst>
            <pc:docMk/>
            <pc:sldMk cId="2748701646" sldId="271"/>
            <ac:spMk id="40" creationId="{B8445EDB-083B-188E-E6F2-32415595ACB6}"/>
          </ac:spMkLst>
        </pc:spChg>
        <pc:spChg chg="add mod">
          <ac:chgData name="Roxana Sairoldy Rincon Gonzalez" userId="2760d76d344de677" providerId="LiveId" clId="{50AFBEBF-EF6A-4AEF-8101-56494EDBB4FF}" dt="2023-03-04T15:54:19.880" v="3142" actId="20577"/>
          <ac:spMkLst>
            <pc:docMk/>
            <pc:sldMk cId="2748701646" sldId="271"/>
            <ac:spMk id="42" creationId="{33908665-53A8-1FAE-EF3B-67E803AA18BD}"/>
          </ac:spMkLst>
        </pc:spChg>
        <pc:spChg chg="add del mod">
          <ac:chgData name="Roxana Sairoldy Rincon Gonzalez" userId="2760d76d344de677" providerId="LiveId" clId="{50AFBEBF-EF6A-4AEF-8101-56494EDBB4FF}" dt="2023-03-15T08:29:48.330" v="16491"/>
          <ac:spMkLst>
            <pc:docMk/>
            <pc:sldMk cId="2748701646" sldId="271"/>
            <ac:spMk id="43" creationId="{BD28186A-C9FE-AF99-85A7-02E3AA1E6E20}"/>
          </ac:spMkLst>
        </pc:spChg>
        <pc:spChg chg="add del mod">
          <ac:chgData name="Roxana Sairoldy Rincon Gonzalez" userId="2760d76d344de677" providerId="LiveId" clId="{50AFBEBF-EF6A-4AEF-8101-56494EDBB4FF}" dt="2023-03-05T01:31:30.092" v="4202" actId="478"/>
          <ac:spMkLst>
            <pc:docMk/>
            <pc:sldMk cId="2748701646" sldId="271"/>
            <ac:spMk id="44" creationId="{A49FCFFD-8BDD-2740-DD7A-7A185018D602}"/>
          </ac:spMkLst>
        </pc:spChg>
        <pc:spChg chg="add mod">
          <ac:chgData name="Roxana Sairoldy Rincon Gonzalez" userId="2760d76d344de677" providerId="LiveId" clId="{50AFBEBF-EF6A-4AEF-8101-56494EDBB4FF}" dt="2023-03-15T08:29:55.624" v="16494"/>
          <ac:spMkLst>
            <pc:docMk/>
            <pc:sldMk cId="2748701646" sldId="271"/>
            <ac:spMk id="44" creationId="{B033F15C-55C9-C4B5-B1A1-4C681B23589F}"/>
          </ac:spMkLst>
        </pc:spChg>
        <pc:spChg chg="add mod">
          <ac:chgData name="Roxana Sairoldy Rincon Gonzalez" userId="2760d76d344de677" providerId="LiveId" clId="{50AFBEBF-EF6A-4AEF-8101-56494EDBB4FF}" dt="2023-03-15T08:29:55.624" v="16494"/>
          <ac:spMkLst>
            <pc:docMk/>
            <pc:sldMk cId="2748701646" sldId="271"/>
            <ac:spMk id="45" creationId="{4CD5AA62-0F67-4FD5-9FE4-5ADD3BF9A055}"/>
          </ac:spMkLst>
        </pc:spChg>
        <pc:spChg chg="add mod">
          <ac:chgData name="Roxana Sairoldy Rincon Gonzalez" userId="2760d76d344de677" providerId="LiveId" clId="{50AFBEBF-EF6A-4AEF-8101-56494EDBB4FF}" dt="2023-03-15T08:29:55.624" v="16494"/>
          <ac:spMkLst>
            <pc:docMk/>
            <pc:sldMk cId="2748701646" sldId="271"/>
            <ac:spMk id="46" creationId="{BBCDE1BA-B0EF-92F8-6C99-49B2D5C64887}"/>
          </ac:spMkLst>
        </pc:spChg>
        <pc:spChg chg="add mod">
          <ac:chgData name="Roxana Sairoldy Rincon Gonzalez" userId="2760d76d344de677" providerId="LiveId" clId="{50AFBEBF-EF6A-4AEF-8101-56494EDBB4FF}" dt="2023-03-15T08:29:55.624" v="16494"/>
          <ac:spMkLst>
            <pc:docMk/>
            <pc:sldMk cId="2748701646" sldId="271"/>
            <ac:spMk id="47" creationId="{FB8DDD5C-B4E7-E8DD-21B0-95C4E446A113}"/>
          </ac:spMkLst>
        </pc:spChg>
        <pc:spChg chg="mod">
          <ac:chgData name="Roxana Sairoldy Rincon Gonzalez" userId="2760d76d344de677" providerId="LiveId" clId="{50AFBEBF-EF6A-4AEF-8101-56494EDBB4FF}" dt="2023-03-05T01:36:22.845" v="4232" actId="20577"/>
          <ac:spMkLst>
            <pc:docMk/>
            <pc:sldMk cId="2748701646" sldId="271"/>
            <ac:spMk id="50" creationId="{ACEB9352-C146-4D38-39D7-DAB4A9C7F507}"/>
          </ac:spMkLst>
        </pc:spChg>
        <pc:spChg chg="mod">
          <ac:chgData name="Roxana Sairoldy Rincon Gonzalez" userId="2760d76d344de677" providerId="LiveId" clId="{50AFBEBF-EF6A-4AEF-8101-56494EDBB4FF}" dt="2023-03-04T15:55:12.519" v="3145" actId="1035"/>
          <ac:spMkLst>
            <pc:docMk/>
            <pc:sldMk cId="2748701646" sldId="271"/>
            <ac:spMk id="51" creationId="{2D83ECDF-F6D8-D4D3-4DFC-080A8E9296E4}"/>
          </ac:spMkLst>
        </pc:spChg>
        <pc:spChg chg="del">
          <ac:chgData name="Roxana Sairoldy Rincon Gonzalez" userId="2760d76d344de677" providerId="LiveId" clId="{50AFBEBF-EF6A-4AEF-8101-56494EDBB4FF}" dt="2023-03-04T14:50:26.598" v="2554" actId="478"/>
          <ac:spMkLst>
            <pc:docMk/>
            <pc:sldMk cId="2748701646" sldId="271"/>
            <ac:spMk id="53" creationId="{56F4A6C4-F4A8-FC6C-B662-40AF426D3ABD}"/>
          </ac:spMkLst>
        </pc:spChg>
        <pc:spChg chg="add mod">
          <ac:chgData name="Roxana Sairoldy Rincon Gonzalez" userId="2760d76d344de677" providerId="LiveId" clId="{50AFBEBF-EF6A-4AEF-8101-56494EDBB4FF}" dt="2023-03-15T08:45:05.032" v="16561"/>
          <ac:spMkLst>
            <pc:docMk/>
            <pc:sldMk cId="2748701646" sldId="271"/>
            <ac:spMk id="53" creationId="{7A60A17F-5A18-A343-71C5-9C30B140FAAB}"/>
          </ac:spMkLst>
        </pc:spChg>
        <pc:spChg chg="add del mod">
          <ac:chgData name="Roxana Sairoldy Rincon Gonzalez" userId="2760d76d344de677" providerId="LiveId" clId="{50AFBEBF-EF6A-4AEF-8101-56494EDBB4FF}" dt="2023-03-05T01:31:30.092" v="4202" actId="478"/>
          <ac:spMkLst>
            <pc:docMk/>
            <pc:sldMk cId="2748701646" sldId="271"/>
            <ac:spMk id="54" creationId="{1ECAC62F-54E2-A218-0686-1B580903E3E8}"/>
          </ac:spMkLst>
        </pc:spChg>
        <pc:spChg chg="add del mod">
          <ac:chgData name="Roxana Sairoldy Rincon Gonzalez" userId="2760d76d344de677" providerId="LiveId" clId="{50AFBEBF-EF6A-4AEF-8101-56494EDBB4FF}" dt="2023-03-07T23:17:00.333" v="10356" actId="478"/>
          <ac:spMkLst>
            <pc:docMk/>
            <pc:sldMk cId="2748701646" sldId="271"/>
            <ac:spMk id="56" creationId="{13046DF8-D9CB-215A-A35C-4D999DC26F5F}"/>
          </ac:spMkLst>
        </pc:spChg>
        <pc:spChg chg="del">
          <ac:chgData name="Roxana Sairoldy Rincon Gonzalez" userId="2760d76d344de677" providerId="LiveId" clId="{50AFBEBF-EF6A-4AEF-8101-56494EDBB4FF}" dt="2023-03-04T14:50:26.598" v="2554" actId="478"/>
          <ac:spMkLst>
            <pc:docMk/>
            <pc:sldMk cId="2748701646" sldId="271"/>
            <ac:spMk id="57" creationId="{38CB27F2-C04C-784C-65C6-1B1FA4096739}"/>
          </ac:spMkLst>
        </pc:spChg>
        <pc:spChg chg="del">
          <ac:chgData name="Roxana Sairoldy Rincon Gonzalez" userId="2760d76d344de677" providerId="LiveId" clId="{50AFBEBF-EF6A-4AEF-8101-56494EDBB4FF}" dt="2023-03-04T14:50:26.598" v="2554" actId="478"/>
          <ac:spMkLst>
            <pc:docMk/>
            <pc:sldMk cId="2748701646" sldId="271"/>
            <ac:spMk id="58" creationId="{181DCF80-DA01-90F0-3914-42F5D925AA19}"/>
          </ac:spMkLst>
        </pc:spChg>
        <pc:spChg chg="add del mod">
          <ac:chgData name="Roxana Sairoldy Rincon Gonzalez" userId="2760d76d344de677" providerId="LiveId" clId="{50AFBEBF-EF6A-4AEF-8101-56494EDBB4FF}" dt="2023-03-07T23:17:00.333" v="10356" actId="478"/>
          <ac:spMkLst>
            <pc:docMk/>
            <pc:sldMk cId="2748701646" sldId="271"/>
            <ac:spMk id="60" creationId="{B74F081F-5358-9B68-7B39-66DD63B366C5}"/>
          </ac:spMkLst>
        </pc:spChg>
        <pc:spChg chg="del">
          <ac:chgData name="Roxana Sairoldy Rincon Gonzalez" userId="2760d76d344de677" providerId="LiveId" clId="{50AFBEBF-EF6A-4AEF-8101-56494EDBB4FF}" dt="2023-03-04T14:50:26.598" v="2554" actId="478"/>
          <ac:spMkLst>
            <pc:docMk/>
            <pc:sldMk cId="2748701646" sldId="271"/>
            <ac:spMk id="63" creationId="{DF47B74B-A1F9-F74C-AAF1-6EF92B61D3C3}"/>
          </ac:spMkLst>
        </pc:spChg>
        <pc:spChg chg="add del mod">
          <ac:chgData name="Roxana Sairoldy Rincon Gonzalez" userId="2760d76d344de677" providerId="LiveId" clId="{50AFBEBF-EF6A-4AEF-8101-56494EDBB4FF}" dt="2023-03-09T04:50:27.882" v="10633" actId="478"/>
          <ac:spMkLst>
            <pc:docMk/>
            <pc:sldMk cId="2748701646" sldId="271"/>
            <ac:spMk id="11264" creationId="{EE048920-7B1B-2D89-B01E-04270C06AA1F}"/>
          </ac:spMkLst>
        </pc:spChg>
        <pc:spChg chg="add del mod">
          <ac:chgData name="Roxana Sairoldy Rincon Gonzalez" userId="2760d76d344de677" providerId="LiveId" clId="{50AFBEBF-EF6A-4AEF-8101-56494EDBB4FF}" dt="2023-03-09T04:50:27.882" v="10633" actId="478"/>
          <ac:spMkLst>
            <pc:docMk/>
            <pc:sldMk cId="2748701646" sldId="271"/>
            <ac:spMk id="11267" creationId="{7245DA13-71E4-7283-7112-2BC889FCB946}"/>
          </ac:spMkLst>
        </pc:spChg>
        <pc:spChg chg="add del mod">
          <ac:chgData name="Roxana Sairoldy Rincon Gonzalez" userId="2760d76d344de677" providerId="LiveId" clId="{50AFBEBF-EF6A-4AEF-8101-56494EDBB4FF}" dt="2023-03-09T04:50:27.882" v="10633" actId="478"/>
          <ac:spMkLst>
            <pc:docMk/>
            <pc:sldMk cId="2748701646" sldId="271"/>
            <ac:spMk id="11271" creationId="{57F58398-E7CA-F7D2-879D-C2EF36580EB4}"/>
          </ac:spMkLst>
        </pc:spChg>
        <pc:spChg chg="del">
          <ac:chgData name="Roxana Sairoldy Rincon Gonzalez" userId="2760d76d344de677" providerId="LiveId" clId="{50AFBEBF-EF6A-4AEF-8101-56494EDBB4FF}" dt="2023-03-04T14:50:26.598" v="2554" actId="478"/>
          <ac:spMkLst>
            <pc:docMk/>
            <pc:sldMk cId="2748701646" sldId="271"/>
            <ac:spMk id="11290" creationId="{70C3E8A0-7A4D-ADB1-913D-2C8BC50CDD43}"/>
          </ac:spMkLst>
        </pc:spChg>
        <pc:grpChg chg="add del mod">
          <ac:chgData name="Roxana Sairoldy Rincon Gonzalez" userId="2760d76d344de677" providerId="LiveId" clId="{50AFBEBF-EF6A-4AEF-8101-56494EDBB4FF}" dt="2023-03-15T06:54:05.874" v="16267" actId="478"/>
          <ac:grpSpMkLst>
            <pc:docMk/>
            <pc:sldMk cId="2748701646" sldId="271"/>
            <ac:grpSpMk id="2" creationId="{3169EA04-DEAD-457F-C0F2-B0161EA74A45}"/>
          </ac:grpSpMkLst>
        </pc:grpChg>
        <pc:grpChg chg="add del mod">
          <ac:chgData name="Roxana Sairoldy Rincon Gonzalez" userId="2760d76d344de677" providerId="LiveId" clId="{50AFBEBF-EF6A-4AEF-8101-56494EDBB4FF}" dt="2023-03-15T06:54:05.874" v="16267" actId="478"/>
          <ac:grpSpMkLst>
            <pc:docMk/>
            <pc:sldMk cId="2748701646" sldId="271"/>
            <ac:grpSpMk id="9" creationId="{147FC623-8B46-8FCA-D82E-F2B36185FF0B}"/>
          </ac:grpSpMkLst>
        </pc:grpChg>
        <pc:grpChg chg="add mod">
          <ac:chgData name="Roxana Sairoldy Rincon Gonzalez" userId="2760d76d344de677" providerId="LiveId" clId="{50AFBEBF-EF6A-4AEF-8101-56494EDBB4FF}" dt="2023-03-15T06:54:06.282" v="16268"/>
          <ac:grpSpMkLst>
            <pc:docMk/>
            <pc:sldMk cId="2748701646" sldId="271"/>
            <ac:grpSpMk id="15" creationId="{68C7E535-CA18-1566-6E02-118C8DAB7027}"/>
          </ac:grpSpMkLst>
        </pc:grpChg>
        <pc:grpChg chg="add mod">
          <ac:chgData name="Roxana Sairoldy Rincon Gonzalez" userId="2760d76d344de677" providerId="LiveId" clId="{50AFBEBF-EF6A-4AEF-8101-56494EDBB4FF}" dt="2023-03-15T06:54:06.282" v="16268"/>
          <ac:grpSpMkLst>
            <pc:docMk/>
            <pc:sldMk cId="2748701646" sldId="271"/>
            <ac:grpSpMk id="21" creationId="{83A8030A-05AA-EFD7-51D7-11E18149F581}"/>
          </ac:grpSpMkLst>
        </pc:grpChg>
        <pc:grpChg chg="add mod">
          <ac:chgData name="Roxana Sairoldy Rincon Gonzalez" userId="2760d76d344de677" providerId="LiveId" clId="{50AFBEBF-EF6A-4AEF-8101-56494EDBB4FF}" dt="2023-03-04T15:43:41.472" v="2978" actId="1076"/>
          <ac:grpSpMkLst>
            <pc:docMk/>
            <pc:sldMk cId="2748701646" sldId="271"/>
            <ac:grpSpMk id="25" creationId="{0E501C7A-2EFF-20D9-8DB7-B41D377B0764}"/>
          </ac:grpSpMkLst>
        </pc:grpChg>
        <pc:picChg chg="add mod modCrop">
          <ac:chgData name="Roxana Sairoldy Rincon Gonzalez" userId="2760d76d344de677" providerId="LiveId" clId="{50AFBEBF-EF6A-4AEF-8101-56494EDBB4FF}" dt="2023-03-04T15:40:15.236" v="2822" actId="1076"/>
          <ac:picMkLst>
            <pc:docMk/>
            <pc:sldMk cId="2748701646" sldId="271"/>
            <ac:picMk id="4" creationId="{190FC4E1-5FE3-FDA6-F95E-782732D98F03}"/>
          </ac:picMkLst>
        </pc:picChg>
        <pc:picChg chg="mod">
          <ac:chgData name="Roxana Sairoldy Rincon Gonzalez" userId="2760d76d344de677" providerId="LiveId" clId="{50AFBEBF-EF6A-4AEF-8101-56494EDBB4FF}" dt="2023-03-09T04:50:28.249" v="10634"/>
          <ac:picMkLst>
            <pc:docMk/>
            <pc:sldMk cId="2748701646" sldId="271"/>
            <ac:picMk id="7" creationId="{899DAA8B-1695-B614-5E43-E189047E5099}"/>
          </ac:picMkLst>
        </pc:picChg>
        <pc:picChg chg="mod">
          <ac:chgData name="Roxana Sairoldy Rincon Gonzalez" userId="2760d76d344de677" providerId="LiveId" clId="{50AFBEBF-EF6A-4AEF-8101-56494EDBB4FF}" dt="2023-03-09T04:50:28.249" v="10634"/>
          <ac:picMkLst>
            <pc:docMk/>
            <pc:sldMk cId="2748701646" sldId="271"/>
            <ac:picMk id="12" creationId="{358ECE05-CA17-846C-BEC6-CB1C2D0EAB30}"/>
          </ac:picMkLst>
        </pc:picChg>
        <pc:picChg chg="del">
          <ac:chgData name="Roxana Sairoldy Rincon Gonzalez" userId="2760d76d344de677" providerId="LiveId" clId="{50AFBEBF-EF6A-4AEF-8101-56494EDBB4FF}" dt="2023-03-05T00:51:45.977" v="3891" actId="478"/>
          <ac:picMkLst>
            <pc:docMk/>
            <pc:sldMk cId="2748701646" sldId="271"/>
            <ac:picMk id="14" creationId="{330A911B-D8A9-6B57-66CD-627748503DED}"/>
          </ac:picMkLst>
        </pc:picChg>
        <pc:picChg chg="mod">
          <ac:chgData name="Roxana Sairoldy Rincon Gonzalez" userId="2760d76d344de677" providerId="LiveId" clId="{50AFBEBF-EF6A-4AEF-8101-56494EDBB4FF}" dt="2023-03-15T06:54:06.282" v="16268"/>
          <ac:picMkLst>
            <pc:docMk/>
            <pc:sldMk cId="2748701646" sldId="271"/>
            <ac:picMk id="17" creationId="{ACBCCFF5-23B1-9EFA-22EF-44F4C098B89A}"/>
          </ac:picMkLst>
        </pc:picChg>
        <pc:picChg chg="mod">
          <ac:chgData name="Roxana Sairoldy Rincon Gonzalez" userId="2760d76d344de677" providerId="LiveId" clId="{50AFBEBF-EF6A-4AEF-8101-56494EDBB4FF}" dt="2023-03-15T06:54:06.282" v="16268"/>
          <ac:picMkLst>
            <pc:docMk/>
            <pc:sldMk cId="2748701646" sldId="271"/>
            <ac:picMk id="24" creationId="{14B23AB0-6E30-6988-8A2B-DCA54814780D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24" creationId="{86DDA75B-F9EE-C195-735C-2A5E1D26C8E4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26" creationId="{F53AB79D-285F-6A27-E832-4AD538809158}"/>
          </ac:picMkLst>
        </pc:picChg>
        <pc:picChg chg="add del mod">
          <ac:chgData name="Roxana Sairoldy Rincon Gonzalez" userId="2760d76d344de677" providerId="LiveId" clId="{50AFBEBF-EF6A-4AEF-8101-56494EDBB4FF}" dt="2023-03-15T08:45:04.361" v="16560" actId="478"/>
          <ac:picMkLst>
            <pc:docMk/>
            <pc:sldMk cId="2748701646" sldId="271"/>
            <ac:picMk id="28" creationId="{1389819F-C8EB-3EC0-657F-3E22DD8DF1DF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28" creationId="{CE652FA7-34DF-2EBC-0ACD-9E90E9832968}"/>
          </ac:picMkLst>
        </pc:picChg>
        <pc:picChg chg="add mod modCrop">
          <ac:chgData name="Roxana Sairoldy Rincon Gonzalez" userId="2760d76d344de677" providerId="LiveId" clId="{50AFBEBF-EF6A-4AEF-8101-56494EDBB4FF}" dt="2023-03-04T15:40:15.236" v="2822" actId="1076"/>
          <ac:picMkLst>
            <pc:docMk/>
            <pc:sldMk cId="2748701646" sldId="271"/>
            <ac:picMk id="29" creationId="{A9A5C6DF-6E09-43C5-9226-D26EE68553D6}"/>
          </ac:picMkLst>
        </pc:picChg>
        <pc:picChg chg="add del mod">
          <ac:chgData name="Roxana Sairoldy Rincon Gonzalez" userId="2760d76d344de677" providerId="LiveId" clId="{50AFBEBF-EF6A-4AEF-8101-56494EDBB4FF}" dt="2023-03-15T08:45:04.361" v="16560" actId="478"/>
          <ac:picMkLst>
            <pc:docMk/>
            <pc:sldMk cId="2748701646" sldId="271"/>
            <ac:picMk id="31" creationId="{4B786505-5678-0824-6661-6B5AD7627571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31" creationId="{81FB7B72-9838-7313-E427-235A551A5477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34" creationId="{38CF5424-CDD0-A795-C4F8-FD53C357E4BB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40" creationId="{6035C2B2-7A54-A63B-D0B1-814AE118EB4F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43" creationId="{C092AE6C-5F5C-3779-136B-96592170C2F6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45" creationId="{1AC10E9D-8458-66C3-FEE5-066E7C1D1262}"/>
          </ac:picMkLst>
        </pc:picChg>
        <pc:picChg chg="add mod">
          <ac:chgData name="Roxana Sairoldy Rincon Gonzalez" userId="2760d76d344de677" providerId="LiveId" clId="{50AFBEBF-EF6A-4AEF-8101-56494EDBB4FF}" dt="2023-03-15T08:45:05.032" v="16561"/>
          <ac:picMkLst>
            <pc:docMk/>
            <pc:sldMk cId="2748701646" sldId="271"/>
            <ac:picMk id="48" creationId="{C947778F-518A-392A-9D23-C8F250216396}"/>
          </ac:picMkLst>
        </pc:picChg>
        <pc:picChg chg="add mod">
          <ac:chgData name="Roxana Sairoldy Rincon Gonzalez" userId="2760d76d344de677" providerId="LiveId" clId="{50AFBEBF-EF6A-4AEF-8101-56494EDBB4FF}" dt="2023-03-15T08:45:05.032" v="16561"/>
          <ac:picMkLst>
            <pc:docMk/>
            <pc:sldMk cId="2748701646" sldId="271"/>
            <ac:picMk id="52" creationId="{0893DA5C-5EE2-9CE7-DF98-8A72CBAB4409}"/>
          </ac:picMkLst>
        </pc:picChg>
        <pc:picChg chg="add del mod">
          <ac:chgData name="Roxana Sairoldy Rincon Gonzalez" userId="2760d76d344de677" providerId="LiveId" clId="{50AFBEBF-EF6A-4AEF-8101-56494EDBB4FF}" dt="2023-03-05T01:31:30.092" v="4202" actId="478"/>
          <ac:picMkLst>
            <pc:docMk/>
            <pc:sldMk cId="2748701646" sldId="271"/>
            <ac:picMk id="52" creationId="{1CC0869E-EC08-9869-4B54-EFD46638C131}"/>
          </ac:picMkLst>
        </pc:picChg>
        <pc:picChg chg="add del mod">
          <ac:chgData name="Roxana Sairoldy Rincon Gonzalez" userId="2760d76d344de677" providerId="LiveId" clId="{50AFBEBF-EF6A-4AEF-8101-56494EDBB4FF}" dt="2023-03-05T01:32:55.997" v="4223" actId="478"/>
          <ac:picMkLst>
            <pc:docMk/>
            <pc:sldMk cId="2748701646" sldId="271"/>
            <ac:picMk id="55" creationId="{1D16AEDB-1847-215C-ABE9-DA45D33A362D}"/>
          </ac:picMkLst>
        </pc:picChg>
        <pc:picChg chg="add del mod">
          <ac:chgData name="Roxana Sairoldy Rincon Gonzalez" userId="2760d76d344de677" providerId="LiveId" clId="{50AFBEBF-EF6A-4AEF-8101-56494EDBB4FF}" dt="2023-03-07T23:17:00.333" v="10356" actId="478"/>
          <ac:picMkLst>
            <pc:docMk/>
            <pc:sldMk cId="2748701646" sldId="271"/>
            <ac:picMk id="59" creationId="{4A8B8C3B-FD0E-484E-F74E-B2078F7F2FA9}"/>
          </ac:picMkLst>
        </pc:picChg>
        <pc:picChg chg="add del mod">
          <ac:chgData name="Roxana Sairoldy Rincon Gonzalez" userId="2760d76d344de677" providerId="LiveId" clId="{50AFBEBF-EF6A-4AEF-8101-56494EDBB4FF}" dt="2023-03-07T23:17:00.333" v="10356" actId="478"/>
          <ac:picMkLst>
            <pc:docMk/>
            <pc:sldMk cId="2748701646" sldId="271"/>
            <ac:picMk id="61" creationId="{9E607EC4-FA32-9B6E-9643-060D433EAB7B}"/>
          </ac:picMkLst>
        </pc:picChg>
        <pc:picChg chg="add del mod">
          <ac:chgData name="Roxana Sairoldy Rincon Gonzalez" userId="2760d76d344de677" providerId="LiveId" clId="{50AFBEBF-EF6A-4AEF-8101-56494EDBB4FF}" dt="2023-03-15T07:16:25.388" v="16460" actId="478"/>
          <ac:picMkLst>
            <pc:docMk/>
            <pc:sldMk cId="2748701646" sldId="271"/>
            <ac:picMk id="62" creationId="{9740CACB-29DC-CB65-D47E-B9DA3189C06F}"/>
          </ac:picMkLst>
        </pc:picChg>
        <pc:picChg chg="add del mod">
          <ac:chgData name="Roxana Sairoldy Rincon Gonzalez" userId="2760d76d344de677" providerId="LiveId" clId="{50AFBEBF-EF6A-4AEF-8101-56494EDBB4FF}" dt="2023-03-09T04:50:27.882" v="10633" actId="478"/>
          <ac:picMkLst>
            <pc:docMk/>
            <pc:sldMk cId="2748701646" sldId="271"/>
            <ac:picMk id="11265" creationId="{C57C5421-5FCB-6C0F-9E02-78DE2EA2082E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11266" creationId="{A21C1D2C-AFC7-51D9-C9C6-7F82F5E8893B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11268" creationId="{39D8C091-C7AD-3CBF-31DC-2159D19C0F4C}"/>
          </ac:picMkLst>
        </pc:picChg>
        <pc:picChg chg="add del mod">
          <ac:chgData name="Roxana Sairoldy Rincon Gonzalez" userId="2760d76d344de677" providerId="LiveId" clId="{50AFBEBF-EF6A-4AEF-8101-56494EDBB4FF}" dt="2023-03-09T04:50:27.882" v="10633" actId="478"/>
          <ac:picMkLst>
            <pc:docMk/>
            <pc:sldMk cId="2748701646" sldId="271"/>
            <ac:picMk id="11269" creationId="{6400C501-EFD4-8BF2-87D8-2A5DCFAF13FE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11270" creationId="{601176DF-8595-AFA3-70A1-CFBFF8BF7F21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11272" creationId="{7BDA1327-DD98-1DA2-001F-2205BD9CFC64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11273" creationId="{5E2D87C4-7893-1CAE-26EB-FAEF0EFB500A}"/>
          </ac:picMkLst>
        </pc:picChg>
        <pc:picChg chg="add del mod">
          <ac:chgData name="Roxana Sairoldy Rincon Gonzalez" userId="2760d76d344de677" providerId="LiveId" clId="{50AFBEBF-EF6A-4AEF-8101-56494EDBB4FF}" dt="2023-03-15T07:16:25.388" v="16460" actId="478"/>
          <ac:picMkLst>
            <pc:docMk/>
            <pc:sldMk cId="2748701646" sldId="271"/>
            <ac:picMk id="11274" creationId="{9E814D78-61B7-0456-5866-D944A858DE0C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11275" creationId="{EA826F01-D823-7CF7-0D9D-DC24B78E9B3D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11277" creationId="{B8E9D529-339D-17FB-36E9-24ECD9157FC2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11279" creationId="{FD480350-2C16-A4C7-1C58-A75041100A08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11281" creationId="{40E733C8-24D9-95D4-5136-B90CA0BD8943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11283" creationId="{DBC520B2-CF74-3777-1DEC-16B7F41BBC67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11287" creationId="{67B1EDCF-3B35-5AD4-9C02-08186531E483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11289" creationId="{5E3E08A5-711E-565B-E21A-BEE506F5F7A0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11296" creationId="{8B968571-15DF-F00F-19B9-F6DA8E8D6C10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11299" creationId="{76ADE5EE-D7DC-BED3-77DD-1ED786B0B8A8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11301" creationId="{CAEAD306-ADE2-7FA1-9CFD-048B10AE9177}"/>
          </ac:picMkLst>
        </pc:picChg>
        <pc:picChg chg="del">
          <ac:chgData name="Roxana Sairoldy Rincon Gonzalez" userId="2760d76d344de677" providerId="LiveId" clId="{50AFBEBF-EF6A-4AEF-8101-56494EDBB4FF}" dt="2023-03-04T14:50:26.598" v="2554" actId="478"/>
          <ac:picMkLst>
            <pc:docMk/>
            <pc:sldMk cId="2748701646" sldId="271"/>
            <ac:picMk id="11303" creationId="{712C5153-3124-B4ED-ADE8-1D3386B77832}"/>
          </ac:picMkLst>
        </pc:picChg>
        <pc:cxnChg chg="del">
          <ac:chgData name="Roxana Sairoldy Rincon Gonzalez" userId="2760d76d344de677" providerId="LiveId" clId="{50AFBEBF-EF6A-4AEF-8101-56494EDBB4FF}" dt="2023-03-04T14:51:40.646" v="2569" actId="478"/>
          <ac:cxnSpMkLst>
            <pc:docMk/>
            <pc:sldMk cId="2748701646" sldId="271"/>
            <ac:cxnSpMk id="3" creationId="{57A46B69-B43F-5EDA-9B06-720825EF6B6D}"/>
          </ac:cxnSpMkLst>
        </pc:cxnChg>
        <pc:cxnChg chg="del">
          <ac:chgData name="Roxana Sairoldy Rincon Gonzalez" userId="2760d76d344de677" providerId="LiveId" clId="{50AFBEBF-EF6A-4AEF-8101-56494EDBB4FF}" dt="2023-03-04T14:50:26.598" v="2554" actId="478"/>
          <ac:cxnSpMkLst>
            <pc:docMk/>
            <pc:sldMk cId="2748701646" sldId="271"/>
            <ac:cxnSpMk id="7" creationId="{7EFEE1D2-E462-0F9E-D224-0E071125CDD0}"/>
          </ac:cxnSpMkLst>
        </pc:cxnChg>
        <pc:cxnChg chg="del">
          <ac:chgData name="Roxana Sairoldy Rincon Gonzalez" userId="2760d76d344de677" providerId="LiveId" clId="{50AFBEBF-EF6A-4AEF-8101-56494EDBB4FF}" dt="2023-03-04T14:50:26.598" v="2554" actId="478"/>
          <ac:cxnSpMkLst>
            <pc:docMk/>
            <pc:sldMk cId="2748701646" sldId="271"/>
            <ac:cxnSpMk id="8" creationId="{79D2B2C2-DD4F-7661-86DC-EA6477648125}"/>
          </ac:cxnSpMkLst>
        </pc:cxnChg>
        <pc:cxnChg chg="del">
          <ac:chgData name="Roxana Sairoldy Rincon Gonzalez" userId="2760d76d344de677" providerId="LiveId" clId="{50AFBEBF-EF6A-4AEF-8101-56494EDBB4FF}" dt="2023-03-04T14:50:26.598" v="2554" actId="478"/>
          <ac:cxnSpMkLst>
            <pc:docMk/>
            <pc:sldMk cId="2748701646" sldId="271"/>
            <ac:cxnSpMk id="9" creationId="{81EE6AF0-8B9D-BDD7-2757-4CB988EFBF62}"/>
          </ac:cxnSpMkLst>
        </pc:cxnChg>
        <pc:cxnChg chg="del">
          <ac:chgData name="Roxana Sairoldy Rincon Gonzalez" userId="2760d76d344de677" providerId="LiveId" clId="{50AFBEBF-EF6A-4AEF-8101-56494EDBB4FF}" dt="2023-03-04T14:50:26.598" v="2554" actId="478"/>
          <ac:cxnSpMkLst>
            <pc:docMk/>
            <pc:sldMk cId="2748701646" sldId="271"/>
            <ac:cxnSpMk id="46" creationId="{04E21A5F-0D3D-F54A-BECE-BC0E3667678C}"/>
          </ac:cxnSpMkLst>
        </pc:cxnChg>
        <pc:cxnChg chg="del">
          <ac:chgData name="Roxana Sairoldy Rincon Gonzalez" userId="2760d76d344de677" providerId="LiveId" clId="{50AFBEBF-EF6A-4AEF-8101-56494EDBB4FF}" dt="2023-03-04T14:50:26.598" v="2554" actId="478"/>
          <ac:cxnSpMkLst>
            <pc:docMk/>
            <pc:sldMk cId="2748701646" sldId="271"/>
            <ac:cxnSpMk id="47" creationId="{92DF58E4-5C68-5C9E-1FED-04080D056395}"/>
          </ac:cxnSpMkLst>
        </pc:cxnChg>
        <pc:cxnChg chg="del">
          <ac:chgData name="Roxana Sairoldy Rincon Gonzalez" userId="2760d76d344de677" providerId="LiveId" clId="{50AFBEBF-EF6A-4AEF-8101-56494EDBB4FF}" dt="2023-03-04T14:50:26.598" v="2554" actId="478"/>
          <ac:cxnSpMkLst>
            <pc:docMk/>
            <pc:sldMk cId="2748701646" sldId="271"/>
            <ac:cxnSpMk id="48" creationId="{1D42C1C4-B537-3A44-6F02-1903C03C1C20}"/>
          </ac:cxnSpMkLst>
        </pc:cxnChg>
      </pc:sldChg>
      <pc:sldChg chg="addSp delSp modSp mod ord setBg delAnim">
        <pc:chgData name="Roxana Sairoldy Rincon Gonzalez" userId="2760d76d344de677" providerId="LiveId" clId="{50AFBEBF-EF6A-4AEF-8101-56494EDBB4FF}" dt="2023-03-15T08:43:18.387" v="16539"/>
        <pc:sldMkLst>
          <pc:docMk/>
          <pc:sldMk cId="2386699557" sldId="272"/>
        </pc:sldMkLst>
        <pc:spChg chg="mod">
          <ac:chgData name="Roxana Sairoldy Rincon Gonzalez" userId="2760d76d344de677" providerId="LiveId" clId="{50AFBEBF-EF6A-4AEF-8101-56494EDBB4FF}" dt="2023-03-09T04:46:26.587" v="10598"/>
          <ac:spMkLst>
            <pc:docMk/>
            <pc:sldMk cId="2386699557" sldId="272"/>
            <ac:spMk id="4" creationId="{009CAD54-EF24-1718-7464-DE9BECA215C7}"/>
          </ac:spMkLst>
        </pc:spChg>
        <pc:spChg chg="add del mod">
          <ac:chgData name="Roxana Sairoldy Rincon Gonzalez" userId="2760d76d344de677" providerId="LiveId" clId="{50AFBEBF-EF6A-4AEF-8101-56494EDBB4FF}" dt="2023-03-05T01:30:19.960" v="4187" actId="478"/>
          <ac:spMkLst>
            <pc:docMk/>
            <pc:sldMk cId="2386699557" sldId="272"/>
            <ac:spMk id="6" creationId="{566CA1BC-3571-77B1-FDA0-C3F19123CC55}"/>
          </ac:spMkLst>
        </pc:spChg>
        <pc:spChg chg="add del mod">
          <ac:chgData name="Roxana Sairoldy Rincon Gonzalez" userId="2760d76d344de677" providerId="LiveId" clId="{50AFBEBF-EF6A-4AEF-8101-56494EDBB4FF}" dt="2023-03-15T06:51:37.843" v="16231" actId="478"/>
          <ac:spMkLst>
            <pc:docMk/>
            <pc:sldMk cId="2386699557" sldId="272"/>
            <ac:spMk id="7" creationId="{D52FFB8D-DA06-22E9-CDCD-133688930EBF}"/>
          </ac:spMkLst>
        </pc:spChg>
        <pc:spChg chg="add del mod">
          <ac:chgData name="Roxana Sairoldy Rincon Gonzalez" userId="2760d76d344de677" providerId="LiveId" clId="{50AFBEBF-EF6A-4AEF-8101-56494EDBB4FF}" dt="2023-03-05T01:30:19.960" v="4187" actId="478"/>
          <ac:spMkLst>
            <pc:docMk/>
            <pc:sldMk cId="2386699557" sldId="272"/>
            <ac:spMk id="9" creationId="{50A2F330-1868-E577-4039-6CE8AD482960}"/>
          </ac:spMkLst>
        </pc:spChg>
        <pc:spChg chg="add del mod">
          <ac:chgData name="Roxana Sairoldy Rincon Gonzalez" userId="2760d76d344de677" providerId="LiveId" clId="{50AFBEBF-EF6A-4AEF-8101-56494EDBB4FF}" dt="2023-03-05T01:30:19.960" v="4187" actId="478"/>
          <ac:spMkLst>
            <pc:docMk/>
            <pc:sldMk cId="2386699557" sldId="272"/>
            <ac:spMk id="11" creationId="{A474A54C-B111-12B9-CD18-852A9550CD83}"/>
          </ac:spMkLst>
        </pc:spChg>
        <pc:spChg chg="mod">
          <ac:chgData name="Roxana Sairoldy Rincon Gonzalez" userId="2760d76d344de677" providerId="LiveId" clId="{50AFBEBF-EF6A-4AEF-8101-56494EDBB4FF}" dt="2023-03-09T04:46:26.587" v="10598"/>
          <ac:spMkLst>
            <pc:docMk/>
            <pc:sldMk cId="2386699557" sldId="272"/>
            <ac:spMk id="11" creationId="{C04CAFCD-D9B1-A233-5031-898DF7D8398E}"/>
          </ac:spMkLst>
        </pc:spChg>
        <pc:spChg chg="add del mod">
          <ac:chgData name="Roxana Sairoldy Rincon Gonzalez" userId="2760d76d344de677" providerId="LiveId" clId="{50AFBEBF-EF6A-4AEF-8101-56494EDBB4FF}" dt="2023-03-15T07:01:05.632" v="16327" actId="478"/>
          <ac:spMkLst>
            <pc:docMk/>
            <pc:sldMk cId="2386699557" sldId="272"/>
            <ac:spMk id="14" creationId="{17D68361-E034-2093-1B8D-401E051D1C79}"/>
          </ac:spMkLst>
        </pc:spChg>
        <pc:spChg chg="add del mod">
          <ac:chgData name="Roxana Sairoldy Rincon Gonzalez" userId="2760d76d344de677" providerId="LiveId" clId="{50AFBEBF-EF6A-4AEF-8101-56494EDBB4FF}" dt="2023-03-07T23:15:17.603" v="10320" actId="478"/>
          <ac:spMkLst>
            <pc:docMk/>
            <pc:sldMk cId="2386699557" sldId="272"/>
            <ac:spMk id="15" creationId="{0692C161-3B71-F434-C92A-CB02236C96BD}"/>
          </ac:spMkLst>
        </pc:spChg>
        <pc:spChg chg="mod">
          <ac:chgData name="Roxana Sairoldy Rincon Gonzalez" userId="2760d76d344de677" providerId="LiveId" clId="{50AFBEBF-EF6A-4AEF-8101-56494EDBB4FF}" dt="2023-03-15T06:47:16.093" v="16188"/>
          <ac:spMkLst>
            <pc:docMk/>
            <pc:sldMk cId="2386699557" sldId="272"/>
            <ac:spMk id="16" creationId="{192852AD-A9C8-0455-695B-545123DCF737}"/>
          </ac:spMkLst>
        </pc:spChg>
        <pc:spChg chg="add del mod">
          <ac:chgData name="Roxana Sairoldy Rincon Gonzalez" userId="2760d76d344de677" providerId="LiveId" clId="{50AFBEBF-EF6A-4AEF-8101-56494EDBB4FF}" dt="2023-03-07T23:15:17.603" v="10320" actId="478"/>
          <ac:spMkLst>
            <pc:docMk/>
            <pc:sldMk cId="2386699557" sldId="272"/>
            <ac:spMk id="17" creationId="{26A38458-D10B-6CB5-40D5-003A385DDE58}"/>
          </ac:spMkLst>
        </pc:spChg>
        <pc:spChg chg="mod">
          <ac:chgData name="Roxana Sairoldy Rincon Gonzalez" userId="2760d76d344de677" providerId="LiveId" clId="{50AFBEBF-EF6A-4AEF-8101-56494EDBB4FF}" dt="2023-03-15T06:51:38.338" v="16232"/>
          <ac:spMkLst>
            <pc:docMk/>
            <pc:sldMk cId="2386699557" sldId="272"/>
            <ac:spMk id="18" creationId="{828F075B-A948-7911-6699-48AF87FAE763}"/>
          </ac:spMkLst>
        </pc:spChg>
        <pc:spChg chg="add mod">
          <ac:chgData name="Roxana Sairoldy Rincon Gonzalez" userId="2760d76d344de677" providerId="LiveId" clId="{50AFBEBF-EF6A-4AEF-8101-56494EDBB4FF}" dt="2023-03-15T06:51:38.338" v="16232"/>
          <ac:spMkLst>
            <pc:docMk/>
            <pc:sldMk cId="2386699557" sldId="272"/>
            <ac:spMk id="20" creationId="{24EBF48B-45BA-4721-6358-6194A6B1A285}"/>
          </ac:spMkLst>
        </pc:spChg>
        <pc:spChg chg="add mod">
          <ac:chgData name="Roxana Sairoldy Rincon Gonzalez" userId="2760d76d344de677" providerId="LiveId" clId="{50AFBEBF-EF6A-4AEF-8101-56494EDBB4FF}" dt="2023-03-06T14:12:38.990" v="5575" actId="1076"/>
          <ac:spMkLst>
            <pc:docMk/>
            <pc:sldMk cId="2386699557" sldId="272"/>
            <ac:spMk id="22" creationId="{E0A06E47-4128-9E30-9F85-A703EC4110C7}"/>
          </ac:spMkLst>
        </pc:spChg>
        <pc:spChg chg="add mod">
          <ac:chgData name="Roxana Sairoldy Rincon Gonzalez" userId="2760d76d344de677" providerId="LiveId" clId="{50AFBEBF-EF6A-4AEF-8101-56494EDBB4FF}" dt="2023-03-06T14:15:59.798" v="5883" actId="1076"/>
          <ac:spMkLst>
            <pc:docMk/>
            <pc:sldMk cId="2386699557" sldId="272"/>
            <ac:spMk id="28" creationId="{3128D16B-823C-14A6-B158-DF21212EA9F8}"/>
          </ac:spMkLst>
        </pc:spChg>
        <pc:spChg chg="add mod">
          <ac:chgData name="Roxana Sairoldy Rincon Gonzalez" userId="2760d76d344de677" providerId="LiveId" clId="{50AFBEBF-EF6A-4AEF-8101-56494EDBB4FF}" dt="2023-03-06T14:18:24.297" v="6012" actId="20577"/>
          <ac:spMkLst>
            <pc:docMk/>
            <pc:sldMk cId="2386699557" sldId="272"/>
            <ac:spMk id="29" creationId="{C2E8A74B-51C6-68D5-C01C-7EAA586DADF5}"/>
          </ac:spMkLst>
        </pc:spChg>
        <pc:spChg chg="add mod">
          <ac:chgData name="Roxana Sairoldy Rincon Gonzalez" userId="2760d76d344de677" providerId="LiveId" clId="{50AFBEBF-EF6A-4AEF-8101-56494EDBB4FF}" dt="2023-03-06T13:50:50.839" v="5221"/>
          <ac:spMkLst>
            <pc:docMk/>
            <pc:sldMk cId="2386699557" sldId="272"/>
            <ac:spMk id="30" creationId="{7DFEE4D0-1C49-7F0B-5BA9-7E148740BFD6}"/>
          </ac:spMkLst>
        </pc:spChg>
        <pc:spChg chg="add mod">
          <ac:chgData name="Roxana Sairoldy Rincon Gonzalez" userId="2760d76d344de677" providerId="LiveId" clId="{50AFBEBF-EF6A-4AEF-8101-56494EDBB4FF}" dt="2023-03-06T13:50:50.839" v="5221"/>
          <ac:spMkLst>
            <pc:docMk/>
            <pc:sldMk cId="2386699557" sldId="272"/>
            <ac:spMk id="31" creationId="{1659B3A4-0B4C-34D4-8712-02595E5EBCDF}"/>
          </ac:spMkLst>
        </pc:spChg>
        <pc:spChg chg="add mod">
          <ac:chgData name="Roxana Sairoldy Rincon Gonzalez" userId="2760d76d344de677" providerId="LiveId" clId="{50AFBEBF-EF6A-4AEF-8101-56494EDBB4FF}" dt="2023-03-06T13:50:50.839" v="5221"/>
          <ac:spMkLst>
            <pc:docMk/>
            <pc:sldMk cId="2386699557" sldId="272"/>
            <ac:spMk id="32" creationId="{AC8059EC-0B5B-5A53-3C60-4F048C6ABF89}"/>
          </ac:spMkLst>
        </pc:spChg>
        <pc:spChg chg="mod">
          <ac:chgData name="Roxana Sairoldy Rincon Gonzalez" userId="2760d76d344de677" providerId="LiveId" clId="{50AFBEBF-EF6A-4AEF-8101-56494EDBB4FF}" dt="2023-03-15T06:51:38.338" v="16232"/>
          <ac:spMkLst>
            <pc:docMk/>
            <pc:sldMk cId="2386699557" sldId="272"/>
            <ac:spMk id="34" creationId="{FEC5DC29-52A3-76D2-85D4-54BF1F525831}"/>
          </ac:spMkLst>
        </pc:spChg>
        <pc:spChg chg="add mod">
          <ac:chgData name="Roxana Sairoldy Rincon Gonzalez" userId="2760d76d344de677" providerId="LiveId" clId="{50AFBEBF-EF6A-4AEF-8101-56494EDBB4FF}" dt="2023-03-06T14:20:02.464" v="6034" actId="1076"/>
          <ac:spMkLst>
            <pc:docMk/>
            <pc:sldMk cId="2386699557" sldId="272"/>
            <ac:spMk id="36" creationId="{ED806D3D-435E-D789-DA1A-024B0EBDFE17}"/>
          </ac:spMkLst>
        </pc:spChg>
        <pc:spChg chg="add mod">
          <ac:chgData name="Roxana Sairoldy Rincon Gonzalez" userId="2760d76d344de677" providerId="LiveId" clId="{50AFBEBF-EF6A-4AEF-8101-56494EDBB4FF}" dt="2023-03-06T14:20:51.684" v="6047" actId="20577"/>
          <ac:spMkLst>
            <pc:docMk/>
            <pc:sldMk cId="2386699557" sldId="272"/>
            <ac:spMk id="37" creationId="{9D579415-500A-03FB-4A36-C05A8921F61B}"/>
          </ac:spMkLst>
        </pc:spChg>
        <pc:spChg chg="add mod">
          <ac:chgData name="Roxana Sairoldy Rincon Gonzalez" userId="2760d76d344de677" providerId="LiveId" clId="{50AFBEBF-EF6A-4AEF-8101-56494EDBB4FF}" dt="2023-03-06T14:20:59.584" v="6049" actId="20577"/>
          <ac:spMkLst>
            <pc:docMk/>
            <pc:sldMk cId="2386699557" sldId="272"/>
            <ac:spMk id="38" creationId="{88825151-5FA4-187F-C43A-F226ECFBF99F}"/>
          </ac:spMkLst>
        </pc:spChg>
        <pc:spChg chg="add mod">
          <ac:chgData name="Roxana Sairoldy Rincon Gonzalez" userId="2760d76d344de677" providerId="LiveId" clId="{50AFBEBF-EF6A-4AEF-8101-56494EDBB4FF}" dt="2023-03-15T07:01:06.088" v="16328"/>
          <ac:spMkLst>
            <pc:docMk/>
            <pc:sldMk cId="2386699557" sldId="272"/>
            <ac:spMk id="42" creationId="{6DE6C583-B3A4-974E-21D7-68410B1AA01E}"/>
          </ac:spMkLst>
        </pc:spChg>
        <pc:spChg chg="add del mod">
          <ac:chgData name="Roxana Sairoldy Rincon Gonzalez" userId="2760d76d344de677" providerId="LiveId" clId="{50AFBEBF-EF6A-4AEF-8101-56494EDBB4FF}" dt="2023-03-09T04:46:26.127" v="10597" actId="478"/>
          <ac:spMkLst>
            <pc:docMk/>
            <pc:sldMk cId="2386699557" sldId="272"/>
            <ac:spMk id="43" creationId="{7F52562A-B782-97D2-FF97-BDD97877FD8E}"/>
          </ac:spMkLst>
        </pc:spChg>
        <pc:spChg chg="add mod">
          <ac:chgData name="Roxana Sairoldy Rincon Gonzalez" userId="2760d76d344de677" providerId="LiveId" clId="{50AFBEBF-EF6A-4AEF-8101-56494EDBB4FF}" dt="2023-03-15T08:43:18.387" v="16539"/>
          <ac:spMkLst>
            <pc:docMk/>
            <pc:sldMk cId="2386699557" sldId="272"/>
            <ac:spMk id="45" creationId="{C579E334-8BC0-52CC-F778-1814ABB2D827}"/>
          </ac:spMkLst>
        </pc:spChg>
        <pc:spChg chg="add del mod">
          <ac:chgData name="Roxana Sairoldy Rincon Gonzalez" userId="2760d76d344de677" providerId="LiveId" clId="{50AFBEBF-EF6A-4AEF-8101-56494EDBB4FF}" dt="2023-03-09T04:46:26.127" v="10597" actId="478"/>
          <ac:spMkLst>
            <pc:docMk/>
            <pc:sldMk cId="2386699557" sldId="272"/>
            <ac:spMk id="45" creationId="{D2C5A6A1-7311-1C62-7E6C-BF0B136C87DA}"/>
          </ac:spMkLst>
        </pc:spChg>
        <pc:spChg chg="add del mod">
          <ac:chgData name="Roxana Sairoldy Rincon Gonzalez" userId="2760d76d344de677" providerId="LiveId" clId="{50AFBEBF-EF6A-4AEF-8101-56494EDBB4FF}" dt="2023-03-09T04:46:26.127" v="10597" actId="478"/>
          <ac:spMkLst>
            <pc:docMk/>
            <pc:sldMk cId="2386699557" sldId="272"/>
            <ac:spMk id="47" creationId="{97BF4615-B613-5056-45CE-138163F84875}"/>
          </ac:spMkLst>
        </pc:spChg>
        <pc:spChg chg="add del mod">
          <ac:chgData name="Roxana Sairoldy Rincon Gonzalez" userId="2760d76d344de677" providerId="LiveId" clId="{50AFBEBF-EF6A-4AEF-8101-56494EDBB4FF}" dt="2023-03-15T08:43:17.704" v="16538" actId="478"/>
          <ac:spMkLst>
            <pc:docMk/>
            <pc:sldMk cId="2386699557" sldId="272"/>
            <ac:spMk id="49" creationId="{3914C81B-8BA2-1161-CD31-23ECF2222052}"/>
          </ac:spMkLst>
        </pc:spChg>
        <pc:grpChg chg="add del mod">
          <ac:chgData name="Roxana Sairoldy Rincon Gonzalez" userId="2760d76d344de677" providerId="LiveId" clId="{50AFBEBF-EF6A-4AEF-8101-56494EDBB4FF}" dt="2023-03-15T06:51:37.843" v="16231" actId="478"/>
          <ac:grpSpMkLst>
            <pc:docMk/>
            <pc:sldMk cId="2386699557" sldId="272"/>
            <ac:grpSpMk id="2" creationId="{D8A57F48-F492-25A1-CABB-43E323A77741}"/>
          </ac:grpSpMkLst>
        </pc:grpChg>
        <pc:grpChg chg="add del mod">
          <ac:chgData name="Roxana Sairoldy Rincon Gonzalez" userId="2760d76d344de677" providerId="LiveId" clId="{50AFBEBF-EF6A-4AEF-8101-56494EDBB4FF}" dt="2023-03-15T06:47:15.641" v="16187" actId="478"/>
          <ac:grpSpMkLst>
            <pc:docMk/>
            <pc:sldMk cId="2386699557" sldId="272"/>
            <ac:grpSpMk id="9" creationId="{E258F80B-AB0A-F4C5-DC73-82DDFA7AF8C3}"/>
          </ac:grpSpMkLst>
        </pc:grpChg>
        <pc:grpChg chg="add del mod">
          <ac:chgData name="Roxana Sairoldy Rincon Gonzalez" userId="2760d76d344de677" providerId="LiveId" clId="{50AFBEBF-EF6A-4AEF-8101-56494EDBB4FF}" dt="2023-03-15T06:51:37.843" v="16231" actId="478"/>
          <ac:grpSpMkLst>
            <pc:docMk/>
            <pc:sldMk cId="2386699557" sldId="272"/>
            <ac:grpSpMk id="12" creationId="{24FBF24D-E10C-6043-7F2A-60B804FA2F1E}"/>
          </ac:grpSpMkLst>
        </pc:grpChg>
        <pc:grpChg chg="add mod">
          <ac:chgData name="Roxana Sairoldy Rincon Gonzalez" userId="2760d76d344de677" providerId="LiveId" clId="{50AFBEBF-EF6A-4AEF-8101-56494EDBB4FF}" dt="2023-03-15T06:51:38.338" v="16232"/>
          <ac:grpSpMkLst>
            <pc:docMk/>
            <pc:sldMk cId="2386699557" sldId="272"/>
            <ac:grpSpMk id="17" creationId="{63CC675B-A745-FF6B-15C6-D7A6464DC885}"/>
          </ac:grpSpMkLst>
        </pc:grpChg>
        <pc:grpChg chg="add mod">
          <ac:chgData name="Roxana Sairoldy Rincon Gonzalez" userId="2760d76d344de677" providerId="LiveId" clId="{50AFBEBF-EF6A-4AEF-8101-56494EDBB4FF}" dt="2023-03-15T06:51:38.338" v="16232"/>
          <ac:grpSpMkLst>
            <pc:docMk/>
            <pc:sldMk cId="2386699557" sldId="272"/>
            <ac:grpSpMk id="21" creationId="{C79F9E33-2D37-A529-72CA-CC7486871F7D}"/>
          </ac:grpSpMkLst>
        </pc:grpChg>
        <pc:picChg chg="add del mod">
          <ac:chgData name="Roxana Sairoldy Rincon Gonzalez" userId="2760d76d344de677" providerId="LiveId" clId="{50AFBEBF-EF6A-4AEF-8101-56494EDBB4FF}" dt="2023-03-05T01:30:19.960" v="4187" actId="478"/>
          <ac:picMkLst>
            <pc:docMk/>
            <pc:sldMk cId="2386699557" sldId="272"/>
            <ac:picMk id="2" creationId="{2E1BD415-261E-8C5A-C0FA-B4497DC72774}"/>
          </ac:picMkLst>
        </pc:picChg>
        <pc:picChg chg="del mod">
          <ac:chgData name="Roxana Sairoldy Rincon Gonzalez" userId="2760d76d344de677" providerId="LiveId" clId="{50AFBEBF-EF6A-4AEF-8101-56494EDBB4FF}" dt="2023-03-06T13:56:01.440" v="5227" actId="478"/>
          <ac:picMkLst>
            <pc:docMk/>
            <pc:sldMk cId="2386699557" sldId="272"/>
            <ac:picMk id="4" creationId="{1168BFD9-CFD4-E04F-6008-8BF6380C18A4}"/>
          </ac:picMkLst>
        </pc:picChg>
        <pc:picChg chg="mod">
          <ac:chgData name="Roxana Sairoldy Rincon Gonzalez" userId="2760d76d344de677" providerId="LiveId" clId="{50AFBEBF-EF6A-4AEF-8101-56494EDBB4FF}" dt="2023-03-06T14:19:59.954" v="6033" actId="1076"/>
          <ac:picMkLst>
            <pc:docMk/>
            <pc:sldMk cId="2386699557" sldId="272"/>
            <ac:picMk id="5" creationId="{B3AA7E60-5C53-4BE1-E598-90DFF31E8F29}"/>
          </ac:picMkLst>
        </pc:picChg>
        <pc:picChg chg="mod">
          <ac:chgData name="Roxana Sairoldy Rincon Gonzalez" userId="2760d76d344de677" providerId="LiveId" clId="{50AFBEBF-EF6A-4AEF-8101-56494EDBB4FF}" dt="2023-03-09T04:46:26.587" v="10598"/>
          <ac:picMkLst>
            <pc:docMk/>
            <pc:sldMk cId="2386699557" sldId="272"/>
            <ac:picMk id="6" creationId="{A84D4396-6789-F4B0-5AF4-2BEA545BB699}"/>
          </ac:picMkLst>
        </pc:picChg>
        <pc:picChg chg="del">
          <ac:chgData name="Roxana Sairoldy Rincon Gonzalez" userId="2760d76d344de677" providerId="LiveId" clId="{50AFBEBF-EF6A-4AEF-8101-56494EDBB4FF}" dt="2023-03-05T01:20:08.411" v="4082" actId="478"/>
          <ac:picMkLst>
            <pc:docMk/>
            <pc:sldMk cId="2386699557" sldId="272"/>
            <ac:picMk id="7" creationId="{434D215E-4434-6A32-D6A7-CD8DB7BC33ED}"/>
          </ac:picMkLst>
        </pc:picChg>
        <pc:picChg chg="add mod">
          <ac:chgData name="Roxana Sairoldy Rincon Gonzalez" userId="2760d76d344de677" providerId="LiveId" clId="{50AFBEBF-EF6A-4AEF-8101-56494EDBB4FF}" dt="2023-03-05T01:20:33.385" v="4085"/>
          <ac:picMkLst>
            <pc:docMk/>
            <pc:sldMk cId="2386699557" sldId="272"/>
            <ac:picMk id="8" creationId="{2FA4F4A3-B6C5-8E56-6FAA-1BAC499091BC}"/>
          </ac:picMkLst>
        </pc:picChg>
        <pc:picChg chg="mod">
          <ac:chgData name="Roxana Sairoldy Rincon Gonzalez" userId="2760d76d344de677" providerId="LiveId" clId="{50AFBEBF-EF6A-4AEF-8101-56494EDBB4FF}" dt="2023-03-09T04:46:26.587" v="10598"/>
          <ac:picMkLst>
            <pc:docMk/>
            <pc:sldMk cId="2386699557" sldId="272"/>
            <ac:picMk id="10" creationId="{8250D922-71BF-1F3A-D647-3ACDAD6C1E2A}"/>
          </ac:picMkLst>
        </pc:picChg>
        <pc:picChg chg="add del mod">
          <ac:chgData name="Roxana Sairoldy Rincon Gonzalez" userId="2760d76d344de677" providerId="LiveId" clId="{50AFBEBF-EF6A-4AEF-8101-56494EDBB4FF}" dt="2023-03-05T01:30:19.960" v="4187" actId="478"/>
          <ac:picMkLst>
            <pc:docMk/>
            <pc:sldMk cId="2386699557" sldId="272"/>
            <ac:picMk id="10" creationId="{99AC727C-9377-F4A4-85AB-E0585428BB30}"/>
          </ac:picMkLst>
        </pc:picChg>
        <pc:picChg chg="add del mod">
          <ac:chgData name="Roxana Sairoldy Rincon Gonzalez" userId="2760d76d344de677" providerId="LiveId" clId="{50AFBEBF-EF6A-4AEF-8101-56494EDBB4FF}" dt="2023-03-05T01:30:23.973" v="4189" actId="478"/>
          <ac:picMkLst>
            <pc:docMk/>
            <pc:sldMk cId="2386699557" sldId="272"/>
            <ac:picMk id="12" creationId="{55EEEF0A-216B-8A1C-031C-EE8529CC13F6}"/>
          </ac:picMkLst>
        </pc:picChg>
        <pc:picChg chg="add del mod">
          <ac:chgData name="Roxana Sairoldy Rincon Gonzalez" userId="2760d76d344de677" providerId="LiveId" clId="{50AFBEBF-EF6A-4AEF-8101-56494EDBB4FF}" dt="2023-03-15T07:01:05.632" v="16327" actId="478"/>
          <ac:picMkLst>
            <pc:docMk/>
            <pc:sldMk cId="2386699557" sldId="272"/>
            <ac:picMk id="13" creationId="{7ABB5E7B-C685-7D71-995F-B02A54CE8004}"/>
          </ac:picMkLst>
        </pc:picChg>
        <pc:picChg chg="mod">
          <ac:chgData name="Roxana Sairoldy Rincon Gonzalez" userId="2760d76d344de677" providerId="LiveId" clId="{50AFBEBF-EF6A-4AEF-8101-56494EDBB4FF}" dt="2023-03-15T06:47:16.093" v="16188"/>
          <ac:picMkLst>
            <pc:docMk/>
            <pc:sldMk cId="2386699557" sldId="272"/>
            <ac:picMk id="15" creationId="{979636CA-065B-1FDB-B758-DD68B4E33A84}"/>
          </ac:picMkLst>
        </pc:picChg>
        <pc:picChg chg="add del mod">
          <ac:chgData name="Roxana Sairoldy Rincon Gonzalez" userId="2760d76d344de677" providerId="LiveId" clId="{50AFBEBF-EF6A-4AEF-8101-56494EDBB4FF}" dt="2023-03-07T23:15:17.603" v="10320" actId="478"/>
          <ac:picMkLst>
            <pc:docMk/>
            <pc:sldMk cId="2386699557" sldId="272"/>
            <ac:picMk id="16" creationId="{86333956-F309-4D64-E74E-EDB47129846A}"/>
          </ac:picMkLst>
        </pc:picChg>
        <pc:picChg chg="add del mod">
          <ac:chgData name="Roxana Sairoldy Rincon Gonzalez" userId="2760d76d344de677" providerId="LiveId" clId="{50AFBEBF-EF6A-4AEF-8101-56494EDBB4FF}" dt="2023-03-07T23:15:17.603" v="10320" actId="478"/>
          <ac:picMkLst>
            <pc:docMk/>
            <pc:sldMk cId="2386699557" sldId="272"/>
            <ac:picMk id="18" creationId="{4B9100AD-897E-BE30-88A5-510D81B39F61}"/>
          </ac:picMkLst>
        </pc:picChg>
        <pc:picChg chg="mod">
          <ac:chgData name="Roxana Sairoldy Rincon Gonzalez" userId="2760d76d344de677" providerId="LiveId" clId="{50AFBEBF-EF6A-4AEF-8101-56494EDBB4FF}" dt="2023-03-15T06:51:38.338" v="16232"/>
          <ac:picMkLst>
            <pc:docMk/>
            <pc:sldMk cId="2386699557" sldId="272"/>
            <ac:picMk id="19" creationId="{5A468E6F-113A-EE6B-93D0-193506A93EAF}"/>
          </ac:picMkLst>
        </pc:picChg>
        <pc:picChg chg="add del mod">
          <ac:chgData name="Roxana Sairoldy Rincon Gonzalez" userId="2760d76d344de677" providerId="LiveId" clId="{50AFBEBF-EF6A-4AEF-8101-56494EDBB4FF}" dt="2023-03-06T13:50:56.744" v="5222" actId="478"/>
          <ac:picMkLst>
            <pc:docMk/>
            <pc:sldMk cId="2386699557" sldId="272"/>
            <ac:picMk id="19" creationId="{8C569768-1903-27A3-3ED4-78C89D4B0970}"/>
          </ac:picMkLst>
        </pc:picChg>
        <pc:picChg chg="add del mod">
          <ac:chgData name="Roxana Sairoldy Rincon Gonzalez" userId="2760d76d344de677" providerId="LiveId" clId="{50AFBEBF-EF6A-4AEF-8101-56494EDBB4FF}" dt="2023-03-06T13:50:57.750" v="5223" actId="478"/>
          <ac:picMkLst>
            <pc:docMk/>
            <pc:sldMk cId="2386699557" sldId="272"/>
            <ac:picMk id="20" creationId="{C71EE0EB-224D-B663-A475-B436BF12F5C7}"/>
          </ac:picMkLst>
        </pc:picChg>
        <pc:picChg chg="add del mod">
          <ac:chgData name="Roxana Sairoldy Rincon Gonzalez" userId="2760d76d344de677" providerId="LiveId" clId="{50AFBEBF-EF6A-4AEF-8101-56494EDBB4FF}" dt="2023-03-06T13:50:58.382" v="5224" actId="478"/>
          <ac:picMkLst>
            <pc:docMk/>
            <pc:sldMk cId="2386699557" sldId="272"/>
            <ac:picMk id="21" creationId="{A7A94F75-E6BA-6C54-BB54-5267AE9C21D0}"/>
          </ac:picMkLst>
        </pc:picChg>
        <pc:picChg chg="mod">
          <ac:chgData name="Roxana Sairoldy Rincon Gonzalez" userId="2760d76d344de677" providerId="LiveId" clId="{50AFBEBF-EF6A-4AEF-8101-56494EDBB4FF}" dt="2023-03-15T06:51:38.338" v="16232"/>
          <ac:picMkLst>
            <pc:docMk/>
            <pc:sldMk cId="2386699557" sldId="272"/>
            <ac:picMk id="33" creationId="{CC90A415-0A1D-4A54-BC1D-D891499FF54B}"/>
          </ac:picMkLst>
        </pc:picChg>
        <pc:picChg chg="add del mod">
          <ac:chgData name="Roxana Sairoldy Rincon Gonzalez" userId="2760d76d344de677" providerId="LiveId" clId="{50AFBEBF-EF6A-4AEF-8101-56494EDBB4FF}" dt="2023-03-06T14:23:29.674" v="6077" actId="478"/>
          <ac:picMkLst>
            <pc:docMk/>
            <pc:sldMk cId="2386699557" sldId="272"/>
            <ac:picMk id="33" creationId="{E4100CDE-9E9F-0352-5C8E-7D1DE08359C6}"/>
          </ac:picMkLst>
        </pc:picChg>
        <pc:picChg chg="add del mod">
          <ac:chgData name="Roxana Sairoldy Rincon Gonzalez" userId="2760d76d344de677" providerId="LiveId" clId="{50AFBEBF-EF6A-4AEF-8101-56494EDBB4FF}" dt="2023-03-06T14:23:35.424" v="6079" actId="478"/>
          <ac:picMkLst>
            <pc:docMk/>
            <pc:sldMk cId="2386699557" sldId="272"/>
            <ac:picMk id="34" creationId="{13763D46-3C17-EE61-C8E2-C2926A3AD097}"/>
          </ac:picMkLst>
        </pc:picChg>
        <pc:picChg chg="add mod">
          <ac:chgData name="Roxana Sairoldy Rincon Gonzalez" userId="2760d76d344de677" providerId="LiveId" clId="{50AFBEBF-EF6A-4AEF-8101-56494EDBB4FF}" dt="2023-03-15T07:01:06.088" v="16328"/>
          <ac:picMkLst>
            <pc:docMk/>
            <pc:sldMk cId="2386699557" sldId="272"/>
            <ac:picMk id="35" creationId="{5C04B48E-8194-223A-F3A7-2BAAD49158EB}"/>
          </ac:picMkLst>
        </pc:picChg>
        <pc:picChg chg="add del mod">
          <ac:chgData name="Roxana Sairoldy Rincon Gonzalez" userId="2760d76d344de677" providerId="LiveId" clId="{50AFBEBF-EF6A-4AEF-8101-56494EDBB4FF}" dt="2023-03-06T14:23:37.857" v="6080" actId="478"/>
          <ac:picMkLst>
            <pc:docMk/>
            <pc:sldMk cId="2386699557" sldId="272"/>
            <ac:picMk id="35" creationId="{C2E3AE21-5765-A9AF-1DF3-2E261A3B1CBB}"/>
          </ac:picMkLst>
        </pc:picChg>
        <pc:picChg chg="add mod">
          <ac:chgData name="Roxana Sairoldy Rincon Gonzalez" userId="2760d76d344de677" providerId="LiveId" clId="{50AFBEBF-EF6A-4AEF-8101-56494EDBB4FF}" dt="2023-03-06T14:23:30.214" v="6078"/>
          <ac:picMkLst>
            <pc:docMk/>
            <pc:sldMk cId="2386699557" sldId="272"/>
            <ac:picMk id="39" creationId="{330AA56D-E422-6BE3-D442-36FDB30EB8E3}"/>
          </ac:picMkLst>
        </pc:picChg>
        <pc:picChg chg="add mod">
          <ac:chgData name="Roxana Sairoldy Rincon Gonzalez" userId="2760d76d344de677" providerId="LiveId" clId="{50AFBEBF-EF6A-4AEF-8101-56494EDBB4FF}" dt="2023-03-06T14:23:43.723" v="6081"/>
          <ac:picMkLst>
            <pc:docMk/>
            <pc:sldMk cId="2386699557" sldId="272"/>
            <ac:picMk id="40" creationId="{780C5998-61DB-9B57-DFAD-A9F13AC72AFF}"/>
          </ac:picMkLst>
        </pc:picChg>
        <pc:picChg chg="add mod">
          <ac:chgData name="Roxana Sairoldy Rincon Gonzalez" userId="2760d76d344de677" providerId="LiveId" clId="{50AFBEBF-EF6A-4AEF-8101-56494EDBB4FF}" dt="2023-03-06T14:23:48.984" v="6082"/>
          <ac:picMkLst>
            <pc:docMk/>
            <pc:sldMk cId="2386699557" sldId="272"/>
            <ac:picMk id="41" creationId="{CA87E64D-8538-B8ED-E3A5-AC553908F8D8}"/>
          </ac:picMkLst>
        </pc:picChg>
        <pc:picChg chg="add del mod">
          <ac:chgData name="Roxana Sairoldy Rincon Gonzalez" userId="2760d76d344de677" providerId="LiveId" clId="{50AFBEBF-EF6A-4AEF-8101-56494EDBB4FF}" dt="2023-03-07T03:43:48.379" v="9544" actId="478"/>
          <ac:picMkLst>
            <pc:docMk/>
            <pc:sldMk cId="2386699557" sldId="272"/>
            <ac:picMk id="42" creationId="{1F1E45E3-5DCA-F575-3C97-B7A8160BFFE4}"/>
          </ac:picMkLst>
        </pc:picChg>
        <pc:picChg chg="add mod">
          <ac:chgData name="Roxana Sairoldy Rincon Gonzalez" userId="2760d76d344de677" providerId="LiveId" clId="{50AFBEBF-EF6A-4AEF-8101-56494EDBB4FF}" dt="2023-03-15T08:43:18.387" v="16539"/>
          <ac:picMkLst>
            <pc:docMk/>
            <pc:sldMk cId="2386699557" sldId="272"/>
            <ac:picMk id="43" creationId="{DE291263-64C6-4E44-B31F-C403D8FCD426}"/>
          </ac:picMkLst>
        </pc:picChg>
        <pc:picChg chg="add mod">
          <ac:chgData name="Roxana Sairoldy Rincon Gonzalez" userId="2760d76d344de677" providerId="LiveId" clId="{50AFBEBF-EF6A-4AEF-8101-56494EDBB4FF}" dt="2023-03-15T08:43:18.387" v="16539"/>
          <ac:picMkLst>
            <pc:docMk/>
            <pc:sldMk cId="2386699557" sldId="272"/>
            <ac:picMk id="44" creationId="{16417FEA-797A-194A-46DD-726ABFEFE434}"/>
          </ac:picMkLst>
        </pc:picChg>
        <pc:picChg chg="add del mod">
          <ac:chgData name="Roxana Sairoldy Rincon Gonzalez" userId="2760d76d344de677" providerId="LiveId" clId="{50AFBEBF-EF6A-4AEF-8101-56494EDBB4FF}" dt="2023-03-09T04:46:26.127" v="10597" actId="478"/>
          <ac:picMkLst>
            <pc:docMk/>
            <pc:sldMk cId="2386699557" sldId="272"/>
            <ac:picMk id="44" creationId="{CCD4B946-C526-2CA9-CBD0-E24A89B6E92B}"/>
          </ac:picMkLst>
        </pc:picChg>
        <pc:picChg chg="add del mod">
          <ac:chgData name="Roxana Sairoldy Rincon Gonzalez" userId="2760d76d344de677" providerId="LiveId" clId="{50AFBEBF-EF6A-4AEF-8101-56494EDBB4FF}" dt="2023-03-09T04:46:26.127" v="10597" actId="478"/>
          <ac:picMkLst>
            <pc:docMk/>
            <pc:sldMk cId="2386699557" sldId="272"/>
            <ac:picMk id="46" creationId="{A4380AA7-2A75-32D2-27F5-0CC288050372}"/>
          </ac:picMkLst>
        </pc:picChg>
        <pc:picChg chg="add del mod">
          <ac:chgData name="Roxana Sairoldy Rincon Gonzalez" userId="2760d76d344de677" providerId="LiveId" clId="{50AFBEBF-EF6A-4AEF-8101-56494EDBB4FF}" dt="2023-03-15T08:43:17.704" v="16538" actId="478"/>
          <ac:picMkLst>
            <pc:docMk/>
            <pc:sldMk cId="2386699557" sldId="272"/>
            <ac:picMk id="48" creationId="{4193AE97-D218-4E0E-C646-6F281AA585F9}"/>
          </ac:picMkLst>
        </pc:picChg>
        <pc:picChg chg="add mod">
          <ac:chgData name="Roxana Sairoldy Rincon Gonzalez" userId="2760d76d344de677" providerId="LiveId" clId="{50AFBEBF-EF6A-4AEF-8101-56494EDBB4FF}" dt="2023-03-06T14:20:31.014" v="6040" actId="1076"/>
          <ac:picMkLst>
            <pc:docMk/>
            <pc:sldMk cId="2386699557" sldId="272"/>
            <ac:picMk id="17410" creationId="{A40C60DB-983E-F73C-ECAC-9528271CC6C8}"/>
          </ac:picMkLst>
        </pc:picChg>
        <pc:picChg chg="add del mod">
          <ac:chgData name="Roxana Sairoldy Rincon Gonzalez" userId="2760d76d344de677" providerId="LiveId" clId="{50AFBEBF-EF6A-4AEF-8101-56494EDBB4FF}" dt="2023-03-06T14:07:33.380" v="5237" actId="478"/>
          <ac:picMkLst>
            <pc:docMk/>
            <pc:sldMk cId="2386699557" sldId="272"/>
            <ac:picMk id="17412" creationId="{8F076054-4309-A1F5-999D-854433BB956A}"/>
          </ac:picMkLst>
        </pc:picChg>
        <pc:picChg chg="add mod">
          <ac:chgData name="Roxana Sairoldy Rincon Gonzalez" userId="2760d76d344de677" providerId="LiveId" clId="{50AFBEBF-EF6A-4AEF-8101-56494EDBB4FF}" dt="2023-03-06T14:20:41.824" v="6043" actId="1076"/>
          <ac:picMkLst>
            <pc:docMk/>
            <pc:sldMk cId="2386699557" sldId="272"/>
            <ac:picMk id="17414" creationId="{8A9449C9-AF41-7DF8-E6C8-DEE02C6548D5}"/>
          </ac:picMkLst>
        </pc:picChg>
        <pc:cxnChg chg="add mod">
          <ac:chgData name="Roxana Sairoldy Rincon Gonzalez" userId="2760d76d344de677" providerId="LiveId" clId="{50AFBEBF-EF6A-4AEF-8101-56494EDBB4FF}" dt="2023-03-06T13:50:50.839" v="5221"/>
          <ac:cxnSpMkLst>
            <pc:docMk/>
            <pc:sldMk cId="2386699557" sldId="272"/>
            <ac:cxnSpMk id="23" creationId="{2115286E-3411-B189-F20F-07B124292DD4}"/>
          </ac:cxnSpMkLst>
        </pc:cxnChg>
        <pc:cxnChg chg="add mod">
          <ac:chgData name="Roxana Sairoldy Rincon Gonzalez" userId="2760d76d344de677" providerId="LiveId" clId="{50AFBEBF-EF6A-4AEF-8101-56494EDBB4FF}" dt="2023-03-06T13:50:50.839" v="5221"/>
          <ac:cxnSpMkLst>
            <pc:docMk/>
            <pc:sldMk cId="2386699557" sldId="272"/>
            <ac:cxnSpMk id="24" creationId="{F6CDF540-1EA9-D5F4-53ED-779AD080A38D}"/>
          </ac:cxnSpMkLst>
        </pc:cxnChg>
        <pc:cxnChg chg="add mod">
          <ac:chgData name="Roxana Sairoldy Rincon Gonzalez" userId="2760d76d344de677" providerId="LiveId" clId="{50AFBEBF-EF6A-4AEF-8101-56494EDBB4FF}" dt="2023-03-06T13:50:50.839" v="5221"/>
          <ac:cxnSpMkLst>
            <pc:docMk/>
            <pc:sldMk cId="2386699557" sldId="272"/>
            <ac:cxnSpMk id="25" creationId="{235D4430-AD27-DD3C-F405-E076958EC1EE}"/>
          </ac:cxnSpMkLst>
        </pc:cxnChg>
        <pc:cxnChg chg="add mod">
          <ac:chgData name="Roxana Sairoldy Rincon Gonzalez" userId="2760d76d344de677" providerId="LiveId" clId="{50AFBEBF-EF6A-4AEF-8101-56494EDBB4FF}" dt="2023-03-06T13:50:50.839" v="5221"/>
          <ac:cxnSpMkLst>
            <pc:docMk/>
            <pc:sldMk cId="2386699557" sldId="272"/>
            <ac:cxnSpMk id="26" creationId="{428825E8-9AA4-2949-8F0F-49DF4EF5BB1A}"/>
          </ac:cxnSpMkLst>
        </pc:cxnChg>
        <pc:cxnChg chg="add mod">
          <ac:chgData name="Roxana Sairoldy Rincon Gonzalez" userId="2760d76d344de677" providerId="LiveId" clId="{50AFBEBF-EF6A-4AEF-8101-56494EDBB4FF}" dt="2023-03-06T13:50:50.839" v="5221"/>
          <ac:cxnSpMkLst>
            <pc:docMk/>
            <pc:sldMk cId="2386699557" sldId="272"/>
            <ac:cxnSpMk id="27" creationId="{6C19B85C-CA37-3E37-BF25-1160AF72D4F7}"/>
          </ac:cxnSpMkLst>
        </pc:cxnChg>
      </pc:sldChg>
      <pc:sldChg chg="addSp delSp modSp mod">
        <pc:chgData name="Roxana Sairoldy Rincon Gonzalez" userId="2760d76d344de677" providerId="LiveId" clId="{50AFBEBF-EF6A-4AEF-8101-56494EDBB4FF}" dt="2023-03-04T15:58:56.347" v="3170" actId="478"/>
        <pc:sldMkLst>
          <pc:docMk/>
          <pc:sldMk cId="4055023174" sldId="273"/>
        </pc:sldMkLst>
        <pc:spChg chg="add del mod">
          <ac:chgData name="Roxana Sairoldy Rincon Gonzalez" userId="2760d76d344de677" providerId="LiveId" clId="{50AFBEBF-EF6A-4AEF-8101-56494EDBB4FF}" dt="2023-03-04T15:58:56.347" v="3170" actId="478"/>
          <ac:spMkLst>
            <pc:docMk/>
            <pc:sldMk cId="4055023174" sldId="273"/>
            <ac:spMk id="2" creationId="{7D94A91F-6124-DBC5-4E11-95C42BFF8813}"/>
          </ac:spMkLst>
        </pc:spChg>
      </pc:sldChg>
      <pc:sldChg chg="addSp delSp modSp mod ord setBg">
        <pc:chgData name="Roxana Sairoldy Rincon Gonzalez" userId="2760d76d344de677" providerId="LiveId" clId="{50AFBEBF-EF6A-4AEF-8101-56494EDBB4FF}" dt="2023-03-15T08:41:50.471" v="16535"/>
        <pc:sldMkLst>
          <pc:docMk/>
          <pc:sldMk cId="1868572482" sldId="274"/>
        </pc:sldMkLst>
        <pc:spChg chg="mod">
          <ac:chgData name="Roxana Sairoldy Rincon Gonzalez" userId="2760d76d344de677" providerId="LiveId" clId="{50AFBEBF-EF6A-4AEF-8101-56494EDBB4FF}" dt="2023-03-09T04:51:20.023" v="10652"/>
          <ac:spMkLst>
            <pc:docMk/>
            <pc:sldMk cId="1868572482" sldId="274"/>
            <ac:spMk id="3" creationId="{67441241-7B14-1232-D7E7-DB6800C7B811}"/>
          </ac:spMkLst>
        </pc:spChg>
        <pc:spChg chg="del">
          <ac:chgData name="Roxana Sairoldy Rincon Gonzalez" userId="2760d76d344de677" providerId="LiveId" clId="{50AFBEBF-EF6A-4AEF-8101-56494EDBB4FF}" dt="2023-03-07T03:03:20.552" v="9193" actId="478"/>
          <ac:spMkLst>
            <pc:docMk/>
            <pc:sldMk cId="1868572482" sldId="274"/>
            <ac:spMk id="3" creationId="{F1A9DC21-89FD-6EB6-F8FD-76B2B39E1B14}"/>
          </ac:spMkLst>
        </pc:spChg>
        <pc:spChg chg="add del mod">
          <ac:chgData name="Roxana Sairoldy Rincon Gonzalez" userId="2760d76d344de677" providerId="LiveId" clId="{50AFBEBF-EF6A-4AEF-8101-56494EDBB4FF}" dt="2023-03-15T06:55:06.516" v="16285" actId="478"/>
          <ac:spMkLst>
            <pc:docMk/>
            <pc:sldMk cId="1868572482" sldId="274"/>
            <ac:spMk id="6" creationId="{C3AD6BCB-C9B9-E68F-8EF4-035DD5ABEAAC}"/>
          </ac:spMkLst>
        </pc:spChg>
        <pc:spChg chg="del mod">
          <ac:chgData name="Roxana Sairoldy Rincon Gonzalez" userId="2760d76d344de677" providerId="LiveId" clId="{50AFBEBF-EF6A-4AEF-8101-56494EDBB4FF}" dt="2023-03-07T03:03:20.552" v="9193" actId="478"/>
          <ac:spMkLst>
            <pc:docMk/>
            <pc:sldMk cId="1868572482" sldId="274"/>
            <ac:spMk id="8" creationId="{7B553AE6-8379-0E93-8268-4E3014F0C296}"/>
          </ac:spMkLst>
        </pc:spChg>
        <pc:spChg chg="mod">
          <ac:chgData name="Roxana Sairoldy Rincon Gonzalez" userId="2760d76d344de677" providerId="LiveId" clId="{50AFBEBF-EF6A-4AEF-8101-56494EDBB4FF}" dt="2023-03-09T04:51:20.023" v="10652"/>
          <ac:spMkLst>
            <pc:docMk/>
            <pc:sldMk cId="1868572482" sldId="274"/>
            <ac:spMk id="9" creationId="{E76981E8-5FBD-8DC1-BACC-A309B6143D42}"/>
          </ac:spMkLst>
        </pc:spChg>
        <pc:spChg chg="del">
          <ac:chgData name="Roxana Sairoldy Rincon Gonzalez" userId="2760d76d344de677" providerId="LiveId" clId="{50AFBEBF-EF6A-4AEF-8101-56494EDBB4FF}" dt="2023-03-07T03:03:20.552" v="9193" actId="478"/>
          <ac:spMkLst>
            <pc:docMk/>
            <pc:sldMk cId="1868572482" sldId="274"/>
            <ac:spMk id="10" creationId="{547504AE-3D5A-A474-7210-8A023849ECAA}"/>
          </ac:spMkLst>
        </pc:spChg>
        <pc:spChg chg="mod">
          <ac:chgData name="Roxana Sairoldy Rincon Gonzalez" userId="2760d76d344de677" providerId="LiveId" clId="{50AFBEBF-EF6A-4AEF-8101-56494EDBB4FF}" dt="2023-03-15T06:55:07.054" v="16286"/>
          <ac:spMkLst>
            <pc:docMk/>
            <pc:sldMk cId="1868572482" sldId="274"/>
            <ac:spMk id="11" creationId="{F14C9D2F-1A8E-2033-7825-AF4598ED0760}"/>
          </ac:spMkLst>
        </pc:spChg>
        <pc:spChg chg="add mod">
          <ac:chgData name="Roxana Sairoldy Rincon Gonzalez" userId="2760d76d344de677" providerId="LiveId" clId="{50AFBEBF-EF6A-4AEF-8101-56494EDBB4FF}" dt="2023-03-15T06:55:07.054" v="16286"/>
          <ac:spMkLst>
            <pc:docMk/>
            <pc:sldMk cId="1868572482" sldId="274"/>
            <ac:spMk id="14" creationId="{F8E9D285-0A47-6B01-DE33-3A594AF32D2A}"/>
          </ac:spMkLst>
        </pc:spChg>
        <pc:spChg chg="mod">
          <ac:chgData name="Roxana Sairoldy Rincon Gonzalez" userId="2760d76d344de677" providerId="LiveId" clId="{50AFBEBF-EF6A-4AEF-8101-56494EDBB4FF}" dt="2023-03-15T06:55:07.054" v="16286"/>
          <ac:spMkLst>
            <pc:docMk/>
            <pc:sldMk cId="1868572482" sldId="274"/>
            <ac:spMk id="17" creationId="{64571CBB-F7E3-5279-989D-AE05F8F8C259}"/>
          </ac:spMkLst>
        </pc:spChg>
        <pc:spChg chg="add del mod">
          <ac:chgData name="Roxana Sairoldy Rincon Gonzalez" userId="2760d76d344de677" providerId="LiveId" clId="{50AFBEBF-EF6A-4AEF-8101-56494EDBB4FF}" dt="2023-03-05T01:30:37.673" v="4190" actId="478"/>
          <ac:spMkLst>
            <pc:docMk/>
            <pc:sldMk cId="1868572482" sldId="274"/>
            <ac:spMk id="17" creationId="{C76CB8C4-1DE2-8D19-6D43-27A60D150F87}"/>
          </ac:spMkLst>
        </pc:spChg>
        <pc:spChg chg="add mod">
          <ac:chgData name="Roxana Sairoldy Rincon Gonzalez" userId="2760d76d344de677" providerId="LiveId" clId="{50AFBEBF-EF6A-4AEF-8101-56494EDBB4FF}" dt="2023-03-15T07:04:06.968" v="16370"/>
          <ac:spMkLst>
            <pc:docMk/>
            <pc:sldMk cId="1868572482" sldId="274"/>
            <ac:spMk id="19" creationId="{85CFA669-FA68-E255-1D45-65D9D6BB3B9E}"/>
          </ac:spMkLst>
        </pc:spChg>
        <pc:spChg chg="add del mod">
          <ac:chgData name="Roxana Sairoldy Rincon Gonzalez" userId="2760d76d344de677" providerId="LiveId" clId="{50AFBEBF-EF6A-4AEF-8101-56494EDBB4FF}" dt="2023-03-05T01:30:37.673" v="4190" actId="478"/>
          <ac:spMkLst>
            <pc:docMk/>
            <pc:sldMk cId="1868572482" sldId="274"/>
            <ac:spMk id="19" creationId="{DBAA5B1C-C7B2-0FC4-253B-A2CD37B35F47}"/>
          </ac:spMkLst>
        </pc:spChg>
        <pc:spChg chg="add mod">
          <ac:chgData name="Roxana Sairoldy Rincon Gonzalez" userId="2760d76d344de677" providerId="LiveId" clId="{50AFBEBF-EF6A-4AEF-8101-56494EDBB4FF}" dt="2023-03-15T08:41:50.471" v="16535"/>
          <ac:spMkLst>
            <pc:docMk/>
            <pc:sldMk cId="1868572482" sldId="274"/>
            <ac:spMk id="21" creationId="{DC36CD68-03D6-2BB9-2366-75BB8296D285}"/>
          </ac:spMkLst>
        </pc:spChg>
        <pc:spChg chg="add del mod">
          <ac:chgData name="Roxana Sairoldy Rincon Gonzalez" userId="2760d76d344de677" providerId="LiveId" clId="{50AFBEBF-EF6A-4AEF-8101-56494EDBB4FF}" dt="2023-03-05T01:30:37.673" v="4190" actId="478"/>
          <ac:spMkLst>
            <pc:docMk/>
            <pc:sldMk cId="1868572482" sldId="274"/>
            <ac:spMk id="21" creationId="{DCF5B3F2-FD2F-DBE1-99CD-1A0050852240}"/>
          </ac:spMkLst>
        </pc:spChg>
        <pc:spChg chg="add del mod">
          <ac:chgData name="Roxana Sairoldy Rincon Gonzalez" userId="2760d76d344de677" providerId="LiveId" clId="{50AFBEBF-EF6A-4AEF-8101-56494EDBB4FF}" dt="2023-03-15T07:04:06.540" v="16369" actId="478"/>
          <ac:spMkLst>
            <pc:docMk/>
            <pc:sldMk cId="1868572482" sldId="274"/>
            <ac:spMk id="23" creationId="{30DE603A-F4D7-3353-9556-5C747998C5A5}"/>
          </ac:spMkLst>
        </pc:spChg>
        <pc:spChg chg="add del mod">
          <ac:chgData name="Roxana Sairoldy Rincon Gonzalez" userId="2760d76d344de677" providerId="LiveId" clId="{50AFBEBF-EF6A-4AEF-8101-56494EDBB4FF}" dt="2023-03-05T01:31:10.194" v="4196" actId="478"/>
          <ac:spMkLst>
            <pc:docMk/>
            <pc:sldMk cId="1868572482" sldId="274"/>
            <ac:spMk id="24" creationId="{F90529DA-19BA-C322-48A2-187542DB3134}"/>
          </ac:spMkLst>
        </pc:spChg>
        <pc:spChg chg="add del mod">
          <ac:chgData name="Roxana Sairoldy Rincon Gonzalez" userId="2760d76d344de677" providerId="LiveId" clId="{50AFBEBF-EF6A-4AEF-8101-56494EDBB4FF}" dt="2023-03-05T01:31:10.194" v="4196" actId="478"/>
          <ac:spMkLst>
            <pc:docMk/>
            <pc:sldMk cId="1868572482" sldId="274"/>
            <ac:spMk id="26" creationId="{3849A069-94F8-8637-3C9C-AF43C165BB38}"/>
          </ac:spMkLst>
        </pc:spChg>
        <pc:spChg chg="add del mod">
          <ac:chgData name="Roxana Sairoldy Rincon Gonzalez" userId="2760d76d344de677" providerId="LiveId" clId="{50AFBEBF-EF6A-4AEF-8101-56494EDBB4FF}" dt="2023-03-07T23:17:49.836" v="10372" actId="478"/>
          <ac:spMkLst>
            <pc:docMk/>
            <pc:sldMk cId="1868572482" sldId="274"/>
            <ac:spMk id="28" creationId="{063EAF5F-C692-4926-9CD7-48192AB3C218}"/>
          </ac:spMkLst>
        </pc:spChg>
        <pc:spChg chg="add del mod">
          <ac:chgData name="Roxana Sairoldy Rincon Gonzalez" userId="2760d76d344de677" providerId="LiveId" clId="{50AFBEBF-EF6A-4AEF-8101-56494EDBB4FF}" dt="2023-03-07T23:17:49.836" v="10372" actId="478"/>
          <ac:spMkLst>
            <pc:docMk/>
            <pc:sldMk cId="1868572482" sldId="274"/>
            <ac:spMk id="30" creationId="{0E3F59A0-1EBB-C235-6B41-9CC124A50187}"/>
          </ac:spMkLst>
        </pc:spChg>
        <pc:spChg chg="add mod ord">
          <ac:chgData name="Roxana Sairoldy Rincon Gonzalez" userId="2760d76d344de677" providerId="LiveId" clId="{50AFBEBF-EF6A-4AEF-8101-56494EDBB4FF}" dt="2023-03-07T03:07:04.996" v="9217" actId="164"/>
          <ac:spMkLst>
            <pc:docMk/>
            <pc:sldMk cId="1868572482" sldId="274"/>
            <ac:spMk id="32" creationId="{C7B6EC2A-F7F6-F9F1-DE36-80C37DDC3A6E}"/>
          </ac:spMkLst>
        </pc:spChg>
        <pc:spChg chg="add mod">
          <ac:chgData name="Roxana Sairoldy Rincon Gonzalez" userId="2760d76d344de677" providerId="LiveId" clId="{50AFBEBF-EF6A-4AEF-8101-56494EDBB4FF}" dt="2023-03-07T03:07:04.996" v="9217" actId="164"/>
          <ac:spMkLst>
            <pc:docMk/>
            <pc:sldMk cId="1868572482" sldId="274"/>
            <ac:spMk id="33" creationId="{B8D61BC5-1F42-6FA3-F784-1FE2A065CB15}"/>
          </ac:spMkLst>
        </pc:spChg>
        <pc:spChg chg="add mod">
          <ac:chgData name="Roxana Sairoldy Rincon Gonzalez" userId="2760d76d344de677" providerId="LiveId" clId="{50AFBEBF-EF6A-4AEF-8101-56494EDBB4FF}" dt="2023-03-07T03:07:04.996" v="9217" actId="164"/>
          <ac:spMkLst>
            <pc:docMk/>
            <pc:sldMk cId="1868572482" sldId="274"/>
            <ac:spMk id="34" creationId="{BBAAE73F-6BF1-BAC7-1049-7DEC3D890228}"/>
          </ac:spMkLst>
        </pc:spChg>
        <pc:spChg chg="add mod">
          <ac:chgData name="Roxana Sairoldy Rincon Gonzalez" userId="2760d76d344de677" providerId="LiveId" clId="{50AFBEBF-EF6A-4AEF-8101-56494EDBB4FF}" dt="2023-03-07T03:07:04.996" v="9217" actId="164"/>
          <ac:spMkLst>
            <pc:docMk/>
            <pc:sldMk cId="1868572482" sldId="274"/>
            <ac:spMk id="35" creationId="{DAA55301-8E63-3013-5AAE-52F9A2444E9F}"/>
          </ac:spMkLst>
        </pc:spChg>
        <pc:spChg chg="add del mod">
          <ac:chgData name="Roxana Sairoldy Rincon Gonzalez" userId="2760d76d344de677" providerId="LiveId" clId="{50AFBEBF-EF6A-4AEF-8101-56494EDBB4FF}" dt="2023-03-07T03:02:18.920" v="9188" actId="478"/>
          <ac:spMkLst>
            <pc:docMk/>
            <pc:sldMk cId="1868572482" sldId="274"/>
            <ac:spMk id="36" creationId="{83546B65-8571-5864-3889-9BE498F21B7C}"/>
          </ac:spMkLst>
        </pc:spChg>
        <pc:spChg chg="add mod">
          <ac:chgData name="Roxana Sairoldy Rincon Gonzalez" userId="2760d76d344de677" providerId="LiveId" clId="{50AFBEBF-EF6A-4AEF-8101-56494EDBB4FF}" dt="2023-03-07T03:07:04.996" v="9217" actId="164"/>
          <ac:spMkLst>
            <pc:docMk/>
            <pc:sldMk cId="1868572482" sldId="274"/>
            <ac:spMk id="37" creationId="{3FF7D4EA-FD53-703D-B9EB-7E33F69BC007}"/>
          </ac:spMkLst>
        </pc:spChg>
        <pc:spChg chg="add del">
          <ac:chgData name="Roxana Sairoldy Rincon Gonzalez" userId="2760d76d344de677" providerId="LiveId" clId="{50AFBEBF-EF6A-4AEF-8101-56494EDBB4FF}" dt="2023-03-07T03:03:20.552" v="9193" actId="478"/>
          <ac:spMkLst>
            <pc:docMk/>
            <pc:sldMk cId="1868572482" sldId="274"/>
            <ac:spMk id="38" creationId="{DCAC3387-23BC-50BE-0350-05449B5C0ACF}"/>
          </ac:spMkLst>
        </pc:spChg>
        <pc:spChg chg="add del mod">
          <ac:chgData name="Roxana Sairoldy Rincon Gonzalez" userId="2760d76d344de677" providerId="LiveId" clId="{50AFBEBF-EF6A-4AEF-8101-56494EDBB4FF}" dt="2023-03-07T02:44:37.326" v="9044"/>
          <ac:spMkLst>
            <pc:docMk/>
            <pc:sldMk cId="1868572482" sldId="274"/>
            <ac:spMk id="39" creationId="{97B9D3A8-DE89-147F-31A3-7DCB0D631C7F}"/>
          </ac:spMkLst>
        </pc:spChg>
        <pc:spChg chg="add del mod">
          <ac:chgData name="Roxana Sairoldy Rincon Gonzalez" userId="2760d76d344de677" providerId="LiveId" clId="{50AFBEBF-EF6A-4AEF-8101-56494EDBB4FF}" dt="2023-03-07T03:03:20.552" v="9193" actId="478"/>
          <ac:spMkLst>
            <pc:docMk/>
            <pc:sldMk cId="1868572482" sldId="274"/>
            <ac:spMk id="41" creationId="{A979CB8A-FBD3-4DFB-1565-62FCDFD81AB3}"/>
          </ac:spMkLst>
        </pc:spChg>
        <pc:spChg chg="add del mod">
          <ac:chgData name="Roxana Sairoldy Rincon Gonzalez" userId="2760d76d344de677" providerId="LiveId" clId="{50AFBEBF-EF6A-4AEF-8101-56494EDBB4FF}" dt="2023-03-07T02:46:12.118" v="9053" actId="478"/>
          <ac:spMkLst>
            <pc:docMk/>
            <pc:sldMk cId="1868572482" sldId="274"/>
            <ac:spMk id="42" creationId="{6A74419B-CF8A-B0F7-FE2F-367722C7C77B}"/>
          </ac:spMkLst>
        </pc:spChg>
        <pc:spChg chg="add del mod">
          <ac:chgData name="Roxana Sairoldy Rincon Gonzalez" userId="2760d76d344de677" providerId="LiveId" clId="{50AFBEBF-EF6A-4AEF-8101-56494EDBB4FF}" dt="2023-03-07T03:03:20.552" v="9193" actId="478"/>
          <ac:spMkLst>
            <pc:docMk/>
            <pc:sldMk cId="1868572482" sldId="274"/>
            <ac:spMk id="43" creationId="{4025FEBB-4420-79F8-2821-6C458968AA06}"/>
          </ac:spMkLst>
        </pc:spChg>
        <pc:spChg chg="add del mod">
          <ac:chgData name="Roxana Sairoldy Rincon Gonzalez" userId="2760d76d344de677" providerId="LiveId" clId="{50AFBEBF-EF6A-4AEF-8101-56494EDBB4FF}" dt="2023-03-07T02:46:27.672" v="9056" actId="478"/>
          <ac:spMkLst>
            <pc:docMk/>
            <pc:sldMk cId="1868572482" sldId="274"/>
            <ac:spMk id="44" creationId="{9C535E3E-83AF-62CB-1FE4-CCB091F6B817}"/>
          </ac:spMkLst>
        </pc:spChg>
        <pc:spChg chg="add del mod">
          <ac:chgData name="Roxana Sairoldy Rincon Gonzalez" userId="2760d76d344de677" providerId="LiveId" clId="{50AFBEBF-EF6A-4AEF-8101-56494EDBB4FF}" dt="2023-03-07T03:03:20.552" v="9193" actId="478"/>
          <ac:spMkLst>
            <pc:docMk/>
            <pc:sldMk cId="1868572482" sldId="274"/>
            <ac:spMk id="45" creationId="{E3EE1B10-D35A-2582-E00D-0A93BD49C55C}"/>
          </ac:spMkLst>
        </pc:spChg>
        <pc:spChg chg="add del mod">
          <ac:chgData name="Roxana Sairoldy Rincon Gonzalez" userId="2760d76d344de677" providerId="LiveId" clId="{50AFBEBF-EF6A-4AEF-8101-56494EDBB4FF}" dt="2023-03-07T03:06:35.336" v="9206" actId="478"/>
          <ac:spMkLst>
            <pc:docMk/>
            <pc:sldMk cId="1868572482" sldId="274"/>
            <ac:spMk id="46" creationId="{2DC0E173-C584-CEB1-D376-4E210CEB0B34}"/>
          </ac:spMkLst>
        </pc:spChg>
        <pc:spChg chg="add del mod">
          <ac:chgData name="Roxana Sairoldy Rincon Gonzalez" userId="2760d76d344de677" providerId="LiveId" clId="{50AFBEBF-EF6A-4AEF-8101-56494EDBB4FF}" dt="2023-03-07T02:47:06.978" v="9060"/>
          <ac:spMkLst>
            <pc:docMk/>
            <pc:sldMk cId="1868572482" sldId="274"/>
            <ac:spMk id="47" creationId="{DAAD4D71-54AD-DE5C-4E92-AF41EB795C41}"/>
          </ac:spMkLst>
        </pc:spChg>
        <pc:spChg chg="add del mod">
          <ac:chgData name="Roxana Sairoldy Rincon Gonzalez" userId="2760d76d344de677" providerId="LiveId" clId="{50AFBEBF-EF6A-4AEF-8101-56494EDBB4FF}" dt="2023-03-07T02:48:54.387" v="9072"/>
          <ac:spMkLst>
            <pc:docMk/>
            <pc:sldMk cId="1868572482" sldId="274"/>
            <ac:spMk id="49" creationId="{8CBD570B-7B96-62B8-B76A-84416DA78BC0}"/>
          </ac:spMkLst>
        </pc:spChg>
        <pc:spChg chg="add del mod">
          <ac:chgData name="Roxana Sairoldy Rincon Gonzalez" userId="2760d76d344de677" providerId="LiveId" clId="{50AFBEBF-EF6A-4AEF-8101-56494EDBB4FF}" dt="2023-03-07T02:51:17.235" v="9090"/>
          <ac:spMkLst>
            <pc:docMk/>
            <pc:sldMk cId="1868572482" sldId="274"/>
            <ac:spMk id="51" creationId="{EA794EDA-7304-B5C2-418E-C7E1E437E545}"/>
          </ac:spMkLst>
        </pc:spChg>
        <pc:spChg chg="add del mod">
          <ac:chgData name="Roxana Sairoldy Rincon Gonzalez" userId="2760d76d344de677" providerId="LiveId" clId="{50AFBEBF-EF6A-4AEF-8101-56494EDBB4FF}" dt="2023-03-07T02:56:15.002" v="9148" actId="478"/>
          <ac:spMkLst>
            <pc:docMk/>
            <pc:sldMk cId="1868572482" sldId="274"/>
            <ac:spMk id="56" creationId="{6DC8DC5A-FBC2-FBF6-07A5-E069E469735A}"/>
          </ac:spMkLst>
        </pc:spChg>
        <pc:spChg chg="add del mod">
          <ac:chgData name="Roxana Sairoldy Rincon Gonzalez" userId="2760d76d344de677" providerId="LiveId" clId="{50AFBEBF-EF6A-4AEF-8101-56494EDBB4FF}" dt="2023-03-07T02:58:19.369" v="9167" actId="478"/>
          <ac:spMkLst>
            <pc:docMk/>
            <pc:sldMk cId="1868572482" sldId="274"/>
            <ac:spMk id="60" creationId="{FE049315-5382-A6AF-AE9F-F70023C0417F}"/>
          </ac:spMkLst>
        </pc:spChg>
        <pc:spChg chg="add del mod">
          <ac:chgData name="Roxana Sairoldy Rincon Gonzalez" userId="2760d76d344de677" providerId="LiveId" clId="{50AFBEBF-EF6A-4AEF-8101-56494EDBB4FF}" dt="2023-03-07T02:58:25.686" v="9171"/>
          <ac:spMkLst>
            <pc:docMk/>
            <pc:sldMk cId="1868572482" sldId="274"/>
            <ac:spMk id="61" creationId="{BD733CB3-E316-D1E9-226E-4A9B7225D5A6}"/>
          </ac:spMkLst>
        </pc:spChg>
        <pc:spChg chg="add mod">
          <ac:chgData name="Roxana Sairoldy Rincon Gonzalez" userId="2760d76d344de677" providerId="LiveId" clId="{50AFBEBF-EF6A-4AEF-8101-56494EDBB4FF}" dt="2023-03-07T03:07:04.996" v="9217" actId="164"/>
          <ac:spMkLst>
            <pc:docMk/>
            <pc:sldMk cId="1868572482" sldId="274"/>
            <ac:spMk id="66" creationId="{4F9115AE-9743-0337-4043-CEBA10B16917}"/>
          </ac:spMkLst>
        </pc:spChg>
        <pc:spChg chg="add del mod">
          <ac:chgData name="Roxana Sairoldy Rincon Gonzalez" userId="2760d76d344de677" providerId="LiveId" clId="{50AFBEBF-EF6A-4AEF-8101-56494EDBB4FF}" dt="2023-03-07T03:03:23.614" v="9194" actId="478"/>
          <ac:spMkLst>
            <pc:docMk/>
            <pc:sldMk cId="1868572482" sldId="274"/>
            <ac:spMk id="67" creationId="{89C7F1A1-E273-4B24-3324-7591D3DA418E}"/>
          </ac:spMkLst>
        </pc:spChg>
        <pc:spChg chg="add del mod">
          <ac:chgData name="Roxana Sairoldy Rincon Gonzalez" userId="2760d76d344de677" providerId="LiveId" clId="{50AFBEBF-EF6A-4AEF-8101-56494EDBB4FF}" dt="2023-03-09T04:51:19.649" v="10651" actId="478"/>
          <ac:spMkLst>
            <pc:docMk/>
            <pc:sldMk cId="1868572482" sldId="274"/>
            <ac:spMk id="70" creationId="{B677F50F-3854-5D1B-24C2-14A97D7D3109}"/>
          </ac:spMkLst>
        </pc:spChg>
        <pc:spChg chg="add del mod">
          <ac:chgData name="Roxana Sairoldy Rincon Gonzalez" userId="2760d76d344de677" providerId="LiveId" clId="{50AFBEBF-EF6A-4AEF-8101-56494EDBB4FF}" dt="2023-03-09T04:51:19.649" v="10651" actId="478"/>
          <ac:spMkLst>
            <pc:docMk/>
            <pc:sldMk cId="1868572482" sldId="274"/>
            <ac:spMk id="72" creationId="{32DCC6EF-44B4-80AC-E5D0-22D8D27F40B3}"/>
          </ac:spMkLst>
        </pc:spChg>
        <pc:spChg chg="add del mod">
          <ac:chgData name="Roxana Sairoldy Rincon Gonzalez" userId="2760d76d344de677" providerId="LiveId" clId="{50AFBEBF-EF6A-4AEF-8101-56494EDBB4FF}" dt="2023-03-09T04:51:19.649" v="10651" actId="478"/>
          <ac:spMkLst>
            <pc:docMk/>
            <pc:sldMk cId="1868572482" sldId="274"/>
            <ac:spMk id="74" creationId="{2E34A86C-A4BF-65EC-3110-4094DA86DAC7}"/>
          </ac:spMkLst>
        </pc:spChg>
        <pc:grpChg chg="add del mod">
          <ac:chgData name="Roxana Sairoldy Rincon Gonzalez" userId="2760d76d344de677" providerId="LiveId" clId="{50AFBEBF-EF6A-4AEF-8101-56494EDBB4FF}" dt="2023-03-15T06:55:06.516" v="16285" actId="478"/>
          <ac:grpSpMkLst>
            <pc:docMk/>
            <pc:sldMk cId="1868572482" sldId="274"/>
            <ac:grpSpMk id="2" creationId="{44B48CE7-17CC-F932-4844-CB959DA065B3}"/>
          </ac:grpSpMkLst>
        </pc:grpChg>
        <pc:grpChg chg="add del mod">
          <ac:chgData name="Roxana Sairoldy Rincon Gonzalez" userId="2760d76d344de677" providerId="LiveId" clId="{50AFBEBF-EF6A-4AEF-8101-56494EDBB4FF}" dt="2023-03-15T06:55:06.516" v="16285" actId="478"/>
          <ac:grpSpMkLst>
            <pc:docMk/>
            <pc:sldMk cId="1868572482" sldId="274"/>
            <ac:grpSpMk id="7" creationId="{0FBF9C74-DC20-C49B-5887-EB8DD3FC45A3}"/>
          </ac:grpSpMkLst>
        </pc:grpChg>
        <pc:grpChg chg="add mod">
          <ac:chgData name="Roxana Sairoldy Rincon Gonzalez" userId="2760d76d344de677" providerId="LiveId" clId="{50AFBEBF-EF6A-4AEF-8101-56494EDBB4FF}" dt="2023-03-15T06:55:07.054" v="16286"/>
          <ac:grpSpMkLst>
            <pc:docMk/>
            <pc:sldMk cId="1868572482" sldId="274"/>
            <ac:grpSpMk id="10" creationId="{FCA5D255-71B4-BE7C-25A3-80D9F42BE93C}"/>
          </ac:grpSpMkLst>
        </pc:grpChg>
        <pc:grpChg chg="add mod">
          <ac:chgData name="Roxana Sairoldy Rincon Gonzalez" userId="2760d76d344de677" providerId="LiveId" clId="{50AFBEBF-EF6A-4AEF-8101-56494EDBB4FF}" dt="2023-03-15T06:55:07.054" v="16286"/>
          <ac:grpSpMkLst>
            <pc:docMk/>
            <pc:sldMk cId="1868572482" sldId="274"/>
            <ac:grpSpMk id="15" creationId="{FCB205CE-1C32-DD32-47AA-11E2571F222A}"/>
          </ac:grpSpMkLst>
        </pc:grpChg>
        <pc:grpChg chg="add del mod">
          <ac:chgData name="Roxana Sairoldy Rincon Gonzalez" userId="2760d76d344de677" providerId="LiveId" clId="{50AFBEBF-EF6A-4AEF-8101-56494EDBB4FF}" dt="2023-03-07T02:56:57.388" v="9155" actId="165"/>
          <ac:grpSpMkLst>
            <pc:docMk/>
            <pc:sldMk cId="1868572482" sldId="274"/>
            <ac:grpSpMk id="58" creationId="{6D994934-C20E-9957-95A9-CBDEF66CC1CE}"/>
          </ac:grpSpMkLst>
        </pc:grpChg>
        <pc:grpChg chg="add mod">
          <ac:chgData name="Roxana Sairoldy Rincon Gonzalez" userId="2760d76d344de677" providerId="LiveId" clId="{50AFBEBF-EF6A-4AEF-8101-56494EDBB4FF}" dt="2023-03-07T03:06:31.708" v="9205" actId="1036"/>
          <ac:grpSpMkLst>
            <pc:docMk/>
            <pc:sldMk cId="1868572482" sldId="274"/>
            <ac:grpSpMk id="59" creationId="{E0560D0A-F385-2476-5CFA-7C9AF354C14D}"/>
          </ac:grpSpMkLst>
        </pc:grpChg>
        <pc:grpChg chg="add mod">
          <ac:chgData name="Roxana Sairoldy Rincon Gonzalez" userId="2760d76d344de677" providerId="LiveId" clId="{50AFBEBF-EF6A-4AEF-8101-56494EDBB4FF}" dt="2023-03-07T03:07:04.996" v="9217" actId="164"/>
          <ac:grpSpMkLst>
            <pc:docMk/>
            <pc:sldMk cId="1868572482" sldId="274"/>
            <ac:grpSpMk id="65" creationId="{44928ACB-1ADB-1752-4BCF-43C8F2EAE5DA}"/>
          </ac:grpSpMkLst>
        </pc:grpChg>
        <pc:grpChg chg="add mod">
          <ac:chgData name="Roxana Sairoldy Rincon Gonzalez" userId="2760d76d344de677" providerId="LiveId" clId="{50AFBEBF-EF6A-4AEF-8101-56494EDBB4FF}" dt="2023-03-07T03:07:10.584" v="9235" actId="1036"/>
          <ac:grpSpMkLst>
            <pc:docMk/>
            <pc:sldMk cId="1868572482" sldId="274"/>
            <ac:grpSpMk id="68" creationId="{4A4AED48-B9B2-0C91-EFAE-03789E59BA6D}"/>
          </ac:grpSpMkLst>
        </pc:grpChg>
        <pc:picChg chg="del mod">
          <ac:chgData name="Roxana Sairoldy Rincon Gonzalez" userId="2760d76d344de677" providerId="LiveId" clId="{50AFBEBF-EF6A-4AEF-8101-56494EDBB4FF}" dt="2023-03-07T02:44:22.186" v="9041" actId="478"/>
          <ac:picMkLst>
            <pc:docMk/>
            <pc:sldMk cId="1868572482" sldId="274"/>
            <ac:picMk id="2" creationId="{E27FD0CB-D5F6-4A59-DED7-45165A28A5D4}"/>
          </ac:picMkLst>
        </pc:picChg>
        <pc:picChg chg="mod">
          <ac:chgData name="Roxana Sairoldy Rincon Gonzalez" userId="2760d76d344de677" providerId="LiveId" clId="{50AFBEBF-EF6A-4AEF-8101-56494EDBB4FF}" dt="2023-03-09T04:51:20.023" v="10652"/>
          <ac:picMkLst>
            <pc:docMk/>
            <pc:sldMk cId="1868572482" sldId="274"/>
            <ac:picMk id="4" creationId="{3E35ED0D-3BAE-C998-B744-10BAAB92EF64}"/>
          </ac:picMkLst>
        </pc:picChg>
        <pc:picChg chg="del">
          <ac:chgData name="Roxana Sairoldy Rincon Gonzalez" userId="2760d76d344de677" providerId="LiveId" clId="{50AFBEBF-EF6A-4AEF-8101-56494EDBB4FF}" dt="2023-03-07T02:45:16.834" v="9050" actId="478"/>
          <ac:picMkLst>
            <pc:docMk/>
            <pc:sldMk cId="1868572482" sldId="274"/>
            <ac:picMk id="4" creationId="{B4F657D7-5D54-C478-B969-6320CDACCED2}"/>
          </ac:picMkLst>
        </pc:picChg>
        <pc:picChg chg="del">
          <ac:chgData name="Roxana Sairoldy Rincon Gonzalez" userId="2760d76d344de677" providerId="LiveId" clId="{50AFBEBF-EF6A-4AEF-8101-56494EDBB4FF}" dt="2023-03-07T02:47:40.821" v="9070" actId="478"/>
          <ac:picMkLst>
            <pc:docMk/>
            <pc:sldMk cId="1868572482" sldId="274"/>
            <ac:picMk id="6" creationId="{55FDF6AF-CA73-7788-7A98-820980C0E641}"/>
          </ac:picMkLst>
        </pc:picChg>
        <pc:picChg chg="del">
          <ac:chgData name="Roxana Sairoldy Rincon Gonzalez" userId="2760d76d344de677" providerId="LiveId" clId="{50AFBEBF-EF6A-4AEF-8101-56494EDBB4FF}" dt="2023-03-05T01:23:58.033" v="4122" actId="478"/>
          <ac:picMkLst>
            <pc:docMk/>
            <pc:sldMk cId="1868572482" sldId="274"/>
            <ac:picMk id="7" creationId="{EF4E170F-3A06-E92F-FF3A-A5154C0E466C}"/>
          </ac:picMkLst>
        </pc:picChg>
        <pc:picChg chg="mod">
          <ac:chgData name="Roxana Sairoldy Rincon Gonzalez" userId="2760d76d344de677" providerId="LiveId" clId="{50AFBEBF-EF6A-4AEF-8101-56494EDBB4FF}" dt="2023-03-09T04:51:20.023" v="10652"/>
          <ac:picMkLst>
            <pc:docMk/>
            <pc:sldMk cId="1868572482" sldId="274"/>
            <ac:picMk id="8" creationId="{86036AAD-3FE9-D501-F188-B36EBE170756}"/>
          </ac:picMkLst>
        </pc:picChg>
        <pc:picChg chg="del mod">
          <ac:chgData name="Roxana Sairoldy Rincon Gonzalez" userId="2760d76d344de677" providerId="LiveId" clId="{50AFBEBF-EF6A-4AEF-8101-56494EDBB4FF}" dt="2023-03-07T02:56:00.283" v="9145" actId="478"/>
          <ac:picMkLst>
            <pc:docMk/>
            <pc:sldMk cId="1868572482" sldId="274"/>
            <ac:picMk id="11" creationId="{9F07B8A4-F8C5-32A2-8736-73740FBA8D54}"/>
          </ac:picMkLst>
        </pc:picChg>
        <pc:picChg chg="mod">
          <ac:chgData name="Roxana Sairoldy Rincon Gonzalez" userId="2760d76d344de677" providerId="LiveId" clId="{50AFBEBF-EF6A-4AEF-8101-56494EDBB4FF}" dt="2023-03-15T06:55:07.054" v="16286"/>
          <ac:picMkLst>
            <pc:docMk/>
            <pc:sldMk cId="1868572482" sldId="274"/>
            <ac:picMk id="12" creationId="{3887E935-CDE9-FCBA-299F-33C47DDBCE6B}"/>
          </ac:picMkLst>
        </pc:picChg>
        <pc:picChg chg="mod topLvl">
          <ac:chgData name="Roxana Sairoldy Rincon Gonzalez" userId="2760d76d344de677" providerId="LiveId" clId="{50AFBEBF-EF6A-4AEF-8101-56494EDBB4FF}" dt="2023-03-07T03:06:31.708" v="9205" actId="1036"/>
          <ac:picMkLst>
            <pc:docMk/>
            <pc:sldMk cId="1868572482" sldId="274"/>
            <ac:picMk id="13" creationId="{2F090843-7CB9-F096-B919-867EBE0B66A5}"/>
          </ac:picMkLst>
        </pc:picChg>
        <pc:picChg chg="del mod">
          <ac:chgData name="Roxana Sairoldy Rincon Gonzalez" userId="2760d76d344de677" providerId="LiveId" clId="{50AFBEBF-EF6A-4AEF-8101-56494EDBB4FF}" dt="2023-03-07T02:29:13.801" v="8682" actId="478"/>
          <ac:picMkLst>
            <pc:docMk/>
            <pc:sldMk cId="1868572482" sldId="274"/>
            <ac:picMk id="15" creationId="{49E26AF0-BFB9-3897-D974-CB71EB899F78}"/>
          </ac:picMkLst>
        </pc:picChg>
        <pc:picChg chg="add del mod">
          <ac:chgData name="Roxana Sairoldy Rincon Gonzalez" userId="2760d76d344de677" providerId="LiveId" clId="{50AFBEBF-EF6A-4AEF-8101-56494EDBB4FF}" dt="2023-03-05T01:30:37.673" v="4190" actId="478"/>
          <ac:picMkLst>
            <pc:docMk/>
            <pc:sldMk cId="1868572482" sldId="274"/>
            <ac:picMk id="16" creationId="{1FEB1C09-31FE-D2CB-FC99-98545E7E9993}"/>
          </ac:picMkLst>
        </pc:picChg>
        <pc:picChg chg="mod">
          <ac:chgData name="Roxana Sairoldy Rincon Gonzalez" userId="2760d76d344de677" providerId="LiveId" clId="{50AFBEBF-EF6A-4AEF-8101-56494EDBB4FF}" dt="2023-03-15T06:55:07.054" v="16286"/>
          <ac:picMkLst>
            <pc:docMk/>
            <pc:sldMk cId="1868572482" sldId="274"/>
            <ac:picMk id="16" creationId="{B7CE19FC-D8E8-43EB-6E8D-AF9AF8A49D2A}"/>
          </ac:picMkLst>
        </pc:picChg>
        <pc:picChg chg="add mod">
          <ac:chgData name="Roxana Sairoldy Rincon Gonzalez" userId="2760d76d344de677" providerId="LiveId" clId="{50AFBEBF-EF6A-4AEF-8101-56494EDBB4FF}" dt="2023-03-15T07:04:06.968" v="16370"/>
          <ac:picMkLst>
            <pc:docMk/>
            <pc:sldMk cId="1868572482" sldId="274"/>
            <ac:picMk id="18" creationId="{1A96A31D-53D9-9B24-F2BA-1EA7ADB6203D}"/>
          </ac:picMkLst>
        </pc:picChg>
        <pc:picChg chg="add del mod">
          <ac:chgData name="Roxana Sairoldy Rincon Gonzalez" userId="2760d76d344de677" providerId="LiveId" clId="{50AFBEBF-EF6A-4AEF-8101-56494EDBB4FF}" dt="2023-03-05T01:33:03.873" v="4226" actId="478"/>
          <ac:picMkLst>
            <pc:docMk/>
            <pc:sldMk cId="1868572482" sldId="274"/>
            <ac:picMk id="18" creationId="{4895AA4C-BB75-1A2A-D7F9-64714EAB9490}"/>
          </ac:picMkLst>
        </pc:picChg>
        <pc:picChg chg="add del mod">
          <ac:chgData name="Roxana Sairoldy Rincon Gonzalez" userId="2760d76d344de677" providerId="LiveId" clId="{50AFBEBF-EF6A-4AEF-8101-56494EDBB4FF}" dt="2023-03-05T01:30:37.673" v="4190" actId="478"/>
          <ac:picMkLst>
            <pc:docMk/>
            <pc:sldMk cId="1868572482" sldId="274"/>
            <ac:picMk id="20" creationId="{31757113-16CA-543C-3306-A8B0CB81B85A}"/>
          </ac:picMkLst>
        </pc:picChg>
        <pc:picChg chg="add mod">
          <ac:chgData name="Roxana Sairoldy Rincon Gonzalez" userId="2760d76d344de677" providerId="LiveId" clId="{50AFBEBF-EF6A-4AEF-8101-56494EDBB4FF}" dt="2023-03-15T08:41:50.471" v="16535"/>
          <ac:picMkLst>
            <pc:docMk/>
            <pc:sldMk cId="1868572482" sldId="274"/>
            <ac:picMk id="20" creationId="{B844DF8D-758B-F562-FC3F-ADD1F31C2B87}"/>
          </ac:picMkLst>
        </pc:picChg>
        <pc:picChg chg="add del mod">
          <ac:chgData name="Roxana Sairoldy Rincon Gonzalez" userId="2760d76d344de677" providerId="LiveId" clId="{50AFBEBF-EF6A-4AEF-8101-56494EDBB4FF}" dt="2023-03-15T07:04:06.540" v="16369" actId="478"/>
          <ac:picMkLst>
            <pc:docMk/>
            <pc:sldMk cId="1868572482" sldId="274"/>
            <ac:picMk id="22" creationId="{1002B95D-31E8-5912-F478-003105C9E467}"/>
          </ac:picMkLst>
        </pc:picChg>
        <pc:picChg chg="add del mod">
          <ac:chgData name="Roxana Sairoldy Rincon Gonzalez" userId="2760d76d344de677" providerId="LiveId" clId="{50AFBEBF-EF6A-4AEF-8101-56494EDBB4FF}" dt="2023-03-05T01:31:10.194" v="4196" actId="478"/>
          <ac:picMkLst>
            <pc:docMk/>
            <pc:sldMk cId="1868572482" sldId="274"/>
            <ac:picMk id="25" creationId="{113D3365-7D32-77FC-118B-3217068B9557}"/>
          </ac:picMkLst>
        </pc:picChg>
        <pc:picChg chg="add del mod">
          <ac:chgData name="Roxana Sairoldy Rincon Gonzalez" userId="2760d76d344de677" providerId="LiveId" clId="{50AFBEBF-EF6A-4AEF-8101-56494EDBB4FF}" dt="2023-03-05T01:31:10.194" v="4196" actId="478"/>
          <ac:picMkLst>
            <pc:docMk/>
            <pc:sldMk cId="1868572482" sldId="274"/>
            <ac:picMk id="27" creationId="{5294CEC9-5F33-542B-D7BC-110D858CF85F}"/>
          </ac:picMkLst>
        </pc:picChg>
        <pc:picChg chg="add del mod">
          <ac:chgData name="Roxana Sairoldy Rincon Gonzalez" userId="2760d76d344de677" providerId="LiveId" clId="{50AFBEBF-EF6A-4AEF-8101-56494EDBB4FF}" dt="2023-03-07T23:17:49.836" v="10372" actId="478"/>
          <ac:picMkLst>
            <pc:docMk/>
            <pc:sldMk cId="1868572482" sldId="274"/>
            <ac:picMk id="29" creationId="{A6B97E73-7AE4-0303-020C-013888C0C521}"/>
          </ac:picMkLst>
        </pc:picChg>
        <pc:picChg chg="add del mod">
          <ac:chgData name="Roxana Sairoldy Rincon Gonzalez" userId="2760d76d344de677" providerId="LiveId" clId="{50AFBEBF-EF6A-4AEF-8101-56494EDBB4FF}" dt="2023-03-07T23:17:49.836" v="10372" actId="478"/>
          <ac:picMkLst>
            <pc:docMk/>
            <pc:sldMk cId="1868572482" sldId="274"/>
            <ac:picMk id="31" creationId="{72CCC53A-9ADA-F57D-6B9B-23D806BB262B}"/>
          </ac:picMkLst>
        </pc:picChg>
        <pc:picChg chg="add mod topLvl">
          <ac:chgData name="Roxana Sairoldy Rincon Gonzalez" userId="2760d76d344de677" providerId="LiveId" clId="{50AFBEBF-EF6A-4AEF-8101-56494EDBB4FF}" dt="2023-03-07T03:06:31.708" v="9205" actId="1036"/>
          <ac:picMkLst>
            <pc:docMk/>
            <pc:sldMk cId="1868572482" sldId="274"/>
            <ac:picMk id="40" creationId="{8D8A1969-B179-ECEE-573F-4A2BEA313E44}"/>
          </ac:picMkLst>
        </pc:picChg>
        <pc:picChg chg="add mod topLvl">
          <ac:chgData name="Roxana Sairoldy Rincon Gonzalez" userId="2760d76d344de677" providerId="LiveId" clId="{50AFBEBF-EF6A-4AEF-8101-56494EDBB4FF}" dt="2023-03-07T03:06:31.708" v="9205" actId="1036"/>
          <ac:picMkLst>
            <pc:docMk/>
            <pc:sldMk cId="1868572482" sldId="274"/>
            <ac:picMk id="48" creationId="{A298166D-D782-A6BD-657F-13C085A638C5}"/>
          </ac:picMkLst>
        </pc:picChg>
        <pc:picChg chg="add mod topLvl">
          <ac:chgData name="Roxana Sairoldy Rincon Gonzalez" userId="2760d76d344de677" providerId="LiveId" clId="{50AFBEBF-EF6A-4AEF-8101-56494EDBB4FF}" dt="2023-03-07T03:06:31.708" v="9205" actId="1036"/>
          <ac:picMkLst>
            <pc:docMk/>
            <pc:sldMk cId="1868572482" sldId="274"/>
            <ac:picMk id="50" creationId="{487302AA-6E38-5A61-E57C-0D65C85C4FF5}"/>
          </ac:picMkLst>
        </pc:picChg>
        <pc:picChg chg="add del mod">
          <ac:chgData name="Roxana Sairoldy Rincon Gonzalez" userId="2760d76d344de677" providerId="LiveId" clId="{50AFBEBF-EF6A-4AEF-8101-56494EDBB4FF}" dt="2023-03-07T02:52:34.942" v="9093" actId="478"/>
          <ac:picMkLst>
            <pc:docMk/>
            <pc:sldMk cId="1868572482" sldId="274"/>
            <ac:picMk id="52" creationId="{F936F79B-85E6-875D-3D85-AC75245948AE}"/>
          </ac:picMkLst>
        </pc:picChg>
        <pc:picChg chg="add del mod">
          <ac:chgData name="Roxana Sairoldy Rincon Gonzalez" userId="2760d76d344de677" providerId="LiveId" clId="{50AFBEBF-EF6A-4AEF-8101-56494EDBB4FF}" dt="2023-03-07T02:54:53.412" v="9110" actId="21"/>
          <ac:picMkLst>
            <pc:docMk/>
            <pc:sldMk cId="1868572482" sldId="274"/>
            <ac:picMk id="54" creationId="{4889B1E5-9C5B-DFC1-2D05-ED27C79F5284}"/>
          </ac:picMkLst>
        </pc:picChg>
        <pc:picChg chg="add mod">
          <ac:chgData name="Roxana Sairoldy Rincon Gonzalez" userId="2760d76d344de677" providerId="LiveId" clId="{50AFBEBF-EF6A-4AEF-8101-56494EDBB4FF}" dt="2023-03-07T03:07:04.996" v="9217" actId="164"/>
          <ac:picMkLst>
            <pc:docMk/>
            <pc:sldMk cId="1868572482" sldId="274"/>
            <ac:picMk id="55" creationId="{881030BF-83DA-6298-DA0C-9BE1B485C0A4}"/>
          </ac:picMkLst>
        </pc:picChg>
        <pc:picChg chg="add del mod">
          <ac:chgData name="Roxana Sairoldy Rincon Gonzalez" userId="2760d76d344de677" providerId="LiveId" clId="{50AFBEBF-EF6A-4AEF-8101-56494EDBB4FF}" dt="2023-03-07T02:56:15.002" v="9148" actId="478"/>
          <ac:picMkLst>
            <pc:docMk/>
            <pc:sldMk cId="1868572482" sldId="274"/>
            <ac:picMk id="57" creationId="{62CED8C7-1C7F-E1F2-B300-10EF5C564A63}"/>
          </ac:picMkLst>
        </pc:picChg>
        <pc:picChg chg="add del">
          <ac:chgData name="Roxana Sairoldy Rincon Gonzalez" userId="2760d76d344de677" providerId="LiveId" clId="{50AFBEBF-EF6A-4AEF-8101-56494EDBB4FF}" dt="2023-03-07T02:58:30.690" v="9173" actId="478"/>
          <ac:picMkLst>
            <pc:docMk/>
            <pc:sldMk cId="1868572482" sldId="274"/>
            <ac:picMk id="62" creationId="{C5E931A6-5B4C-0E85-DAC2-DD276C53F956}"/>
          </ac:picMkLst>
        </pc:picChg>
        <pc:picChg chg="add mod">
          <ac:chgData name="Roxana Sairoldy Rincon Gonzalez" userId="2760d76d344de677" providerId="LiveId" clId="{50AFBEBF-EF6A-4AEF-8101-56494EDBB4FF}" dt="2023-03-07T03:06:31.708" v="9205" actId="1036"/>
          <ac:picMkLst>
            <pc:docMk/>
            <pc:sldMk cId="1868572482" sldId="274"/>
            <ac:picMk id="64" creationId="{9D95E18A-17DA-84C4-2063-5B87A698173C}"/>
          </ac:picMkLst>
        </pc:picChg>
        <pc:picChg chg="add del mod">
          <ac:chgData name="Roxana Sairoldy Rincon Gonzalez" userId="2760d76d344de677" providerId="LiveId" clId="{50AFBEBF-EF6A-4AEF-8101-56494EDBB4FF}" dt="2023-03-15T08:41:50.062" v="16534" actId="478"/>
          <ac:picMkLst>
            <pc:docMk/>
            <pc:sldMk cId="1868572482" sldId="274"/>
            <ac:picMk id="69" creationId="{F4AC3095-6605-DE95-8615-219EBD926029}"/>
          </ac:picMkLst>
        </pc:picChg>
        <pc:picChg chg="add del mod">
          <ac:chgData name="Roxana Sairoldy Rincon Gonzalez" userId="2760d76d344de677" providerId="LiveId" clId="{50AFBEBF-EF6A-4AEF-8101-56494EDBB4FF}" dt="2023-03-09T04:51:19.649" v="10651" actId="478"/>
          <ac:picMkLst>
            <pc:docMk/>
            <pc:sldMk cId="1868572482" sldId="274"/>
            <ac:picMk id="71" creationId="{2E8B587E-A57E-1026-BC8D-5CAE1C11BC45}"/>
          </ac:picMkLst>
        </pc:picChg>
        <pc:picChg chg="add del mod">
          <ac:chgData name="Roxana Sairoldy Rincon Gonzalez" userId="2760d76d344de677" providerId="LiveId" clId="{50AFBEBF-EF6A-4AEF-8101-56494EDBB4FF}" dt="2023-03-09T04:51:19.649" v="10651" actId="478"/>
          <ac:picMkLst>
            <pc:docMk/>
            <pc:sldMk cId="1868572482" sldId="274"/>
            <ac:picMk id="73" creationId="{79C3A9FA-FC07-3B0D-A732-F66ED9F21F50}"/>
          </ac:picMkLst>
        </pc:picChg>
        <pc:picChg chg="add del mod">
          <ac:chgData name="Roxana Sairoldy Rincon Gonzalez" userId="2760d76d344de677" providerId="LiveId" clId="{50AFBEBF-EF6A-4AEF-8101-56494EDBB4FF}" dt="2023-03-15T08:41:50.062" v="16534" actId="478"/>
          <ac:picMkLst>
            <pc:docMk/>
            <pc:sldMk cId="1868572482" sldId="274"/>
            <ac:picMk id="75" creationId="{3347A68C-FF34-3709-F60E-DFDD933D8AE3}"/>
          </ac:picMkLst>
        </pc:picChg>
      </pc:sldChg>
      <pc:sldChg chg="addSp delSp modSp add mod setBg">
        <pc:chgData name="Roxana Sairoldy Rincon Gonzalez" userId="2760d76d344de677" providerId="LiveId" clId="{50AFBEBF-EF6A-4AEF-8101-56494EDBB4FF}" dt="2023-03-15T08:45:23.176" v="16565"/>
        <pc:sldMkLst>
          <pc:docMk/>
          <pc:sldMk cId="3093786384" sldId="275"/>
        </pc:sldMkLst>
        <pc:spChg chg="add mod">
          <ac:chgData name="Roxana Sairoldy Rincon Gonzalez" userId="2760d76d344de677" providerId="LiveId" clId="{50AFBEBF-EF6A-4AEF-8101-56494EDBB4FF}" dt="2023-03-05T01:39:54.997" v="4248" actId="207"/>
          <ac:spMkLst>
            <pc:docMk/>
            <pc:sldMk cId="3093786384" sldId="275"/>
            <ac:spMk id="2" creationId="{80FC0505-69CD-B561-33E2-AD985D6440CF}"/>
          </ac:spMkLst>
        </pc:spChg>
        <pc:spChg chg="add mod">
          <ac:chgData name="Roxana Sairoldy Rincon Gonzalez" userId="2760d76d344de677" providerId="LiveId" clId="{50AFBEBF-EF6A-4AEF-8101-56494EDBB4FF}" dt="2023-03-05T00:38:41.218" v="3621" actId="208"/>
          <ac:spMkLst>
            <pc:docMk/>
            <pc:sldMk cId="3093786384" sldId="275"/>
            <ac:spMk id="3" creationId="{769E23E0-522B-B292-F348-19486158F72A}"/>
          </ac:spMkLst>
        </pc:spChg>
        <pc:spChg chg="add del mod">
          <ac:chgData name="Roxana Sairoldy Rincon Gonzalez" userId="2760d76d344de677" providerId="LiveId" clId="{50AFBEBF-EF6A-4AEF-8101-56494EDBB4FF}" dt="2023-03-05T01:31:21.771" v="4200" actId="478"/>
          <ac:spMkLst>
            <pc:docMk/>
            <pc:sldMk cId="3093786384" sldId="275"/>
            <ac:spMk id="7" creationId="{999E0825-D676-6AD5-84DB-190F89BC1418}"/>
          </ac:spMkLst>
        </pc:spChg>
        <pc:spChg chg="add del mod">
          <ac:chgData name="Roxana Sairoldy Rincon Gonzalez" userId="2760d76d344de677" providerId="LiveId" clId="{50AFBEBF-EF6A-4AEF-8101-56494EDBB4FF}" dt="2023-03-05T01:31:21.771" v="4200" actId="478"/>
          <ac:spMkLst>
            <pc:docMk/>
            <pc:sldMk cId="3093786384" sldId="275"/>
            <ac:spMk id="9" creationId="{E3963848-FF75-D1AB-D80E-557111AFB10E}"/>
          </ac:spMkLst>
        </pc:spChg>
        <pc:spChg chg="del">
          <ac:chgData name="Roxana Sairoldy Rincon Gonzalez" userId="2760d76d344de677" providerId="LiveId" clId="{50AFBEBF-EF6A-4AEF-8101-56494EDBB4FF}" dt="2023-03-05T00:51:56.383" v="3893" actId="478"/>
          <ac:spMkLst>
            <pc:docMk/>
            <pc:sldMk cId="3093786384" sldId="275"/>
            <ac:spMk id="12" creationId="{8F3EC34A-D1BA-5FA5-7618-C68264BB23FB}"/>
          </ac:spMkLst>
        </pc:spChg>
        <pc:spChg chg="add del mod">
          <ac:chgData name="Roxana Sairoldy Rincon Gonzalez" userId="2760d76d344de677" providerId="LiveId" clId="{50AFBEBF-EF6A-4AEF-8101-56494EDBB4FF}" dt="2023-03-07T23:17:18.448" v="10360" actId="478"/>
          <ac:spMkLst>
            <pc:docMk/>
            <pc:sldMk cId="3093786384" sldId="275"/>
            <ac:spMk id="16" creationId="{6CED3C2B-2F92-27C1-4D21-6328FD6212F2}"/>
          </ac:spMkLst>
        </pc:spChg>
        <pc:spChg chg="mod">
          <ac:chgData name="Roxana Sairoldy Rincon Gonzalez" userId="2760d76d344de677" providerId="LiveId" clId="{50AFBEBF-EF6A-4AEF-8101-56494EDBB4FF}" dt="2023-03-09T04:50:41.012" v="10638"/>
          <ac:spMkLst>
            <pc:docMk/>
            <pc:sldMk cId="3093786384" sldId="275"/>
            <ac:spMk id="17" creationId="{270FECCE-23BE-BD1A-CDCD-96F9BAEB9326}"/>
          </ac:spMkLst>
        </pc:spChg>
        <pc:spChg chg="add del mod">
          <ac:chgData name="Roxana Sairoldy Rincon Gonzalez" userId="2760d76d344de677" providerId="LiveId" clId="{50AFBEBF-EF6A-4AEF-8101-56494EDBB4FF}" dt="2023-03-15T06:54:17.577" v="16271" actId="478"/>
          <ac:spMkLst>
            <pc:docMk/>
            <pc:sldMk cId="3093786384" sldId="275"/>
            <ac:spMk id="20" creationId="{2C8DE5D6-BA9F-0C7F-5956-A0DFB53DCB33}"/>
          </ac:spMkLst>
        </pc:spChg>
        <pc:spChg chg="add del mod">
          <ac:chgData name="Roxana Sairoldy Rincon Gonzalez" userId="2760d76d344de677" providerId="LiveId" clId="{50AFBEBF-EF6A-4AEF-8101-56494EDBB4FF}" dt="2023-03-07T23:17:18.448" v="10360" actId="478"/>
          <ac:spMkLst>
            <pc:docMk/>
            <pc:sldMk cId="3093786384" sldId="275"/>
            <ac:spMk id="20" creationId="{AC79FE8D-965F-EBEB-BA1B-B349CFC22D36}"/>
          </ac:spMkLst>
        </pc:spChg>
        <pc:spChg chg="mod">
          <ac:chgData name="Roxana Sairoldy Rincon Gonzalez" userId="2760d76d344de677" providerId="LiveId" clId="{50AFBEBF-EF6A-4AEF-8101-56494EDBB4FF}" dt="2023-03-09T04:50:41.012" v="10638"/>
          <ac:spMkLst>
            <pc:docMk/>
            <pc:sldMk cId="3093786384" sldId="275"/>
            <ac:spMk id="25" creationId="{71CC7E13-2A5F-B84E-3BA9-1F736132CC0C}"/>
          </ac:spMkLst>
        </pc:spChg>
        <pc:spChg chg="del">
          <ac:chgData name="Roxana Sairoldy Rincon Gonzalez" userId="2760d76d344de677" providerId="LiveId" clId="{50AFBEBF-EF6A-4AEF-8101-56494EDBB4FF}" dt="2023-03-04T15:58:30.554" v="3164" actId="478"/>
          <ac:spMkLst>
            <pc:docMk/>
            <pc:sldMk cId="3093786384" sldId="275"/>
            <ac:spMk id="27" creationId="{68E9FD50-CD0E-AB55-5B2B-4001FA730450}"/>
          </ac:spMkLst>
        </pc:spChg>
        <pc:spChg chg="mod">
          <ac:chgData name="Roxana Sairoldy Rincon Gonzalez" userId="2760d76d344de677" providerId="LiveId" clId="{50AFBEBF-EF6A-4AEF-8101-56494EDBB4FF}" dt="2023-03-15T06:54:18.046" v="16272"/>
          <ac:spMkLst>
            <pc:docMk/>
            <pc:sldMk cId="3093786384" sldId="275"/>
            <ac:spMk id="29" creationId="{25C04221-4CD9-61EE-42E9-F25BF0DFC8A7}"/>
          </ac:spMkLst>
        </pc:spChg>
        <pc:spChg chg="del mod">
          <ac:chgData name="Roxana Sairoldy Rincon Gonzalez" userId="2760d76d344de677" providerId="LiveId" clId="{50AFBEBF-EF6A-4AEF-8101-56494EDBB4FF}" dt="2023-03-15T08:30:21.182" v="16497" actId="478"/>
          <ac:spMkLst>
            <pc:docMk/>
            <pc:sldMk cId="3093786384" sldId="275"/>
            <ac:spMk id="30" creationId="{3A19CF94-E568-261D-43FF-23F61EE3CD10}"/>
          </ac:spMkLst>
        </pc:spChg>
        <pc:spChg chg="add del mod">
          <ac:chgData name="Roxana Sairoldy Rincon Gonzalez" userId="2760d76d344de677" providerId="LiveId" clId="{50AFBEBF-EF6A-4AEF-8101-56494EDBB4FF}" dt="2023-03-09T04:50:40.649" v="10637" actId="478"/>
          <ac:spMkLst>
            <pc:docMk/>
            <pc:sldMk cId="3093786384" sldId="275"/>
            <ac:spMk id="31" creationId="{60992D15-7782-6A43-1C48-3CDC40588BE6}"/>
          </ac:spMkLst>
        </pc:spChg>
        <pc:spChg chg="add mod">
          <ac:chgData name="Roxana Sairoldy Rincon Gonzalez" userId="2760d76d344de677" providerId="LiveId" clId="{50AFBEBF-EF6A-4AEF-8101-56494EDBB4FF}" dt="2023-03-15T06:54:18.046" v="16272"/>
          <ac:spMkLst>
            <pc:docMk/>
            <pc:sldMk cId="3093786384" sldId="275"/>
            <ac:spMk id="32" creationId="{77EE3C59-101E-925A-A564-58C407C9798A}"/>
          </ac:spMkLst>
        </pc:spChg>
        <pc:spChg chg="del">
          <ac:chgData name="Roxana Sairoldy Rincon Gonzalez" userId="2760d76d344de677" providerId="LiveId" clId="{50AFBEBF-EF6A-4AEF-8101-56494EDBB4FF}" dt="2023-03-04T15:58:30.554" v="3164" actId="478"/>
          <ac:spMkLst>
            <pc:docMk/>
            <pc:sldMk cId="3093786384" sldId="275"/>
            <ac:spMk id="33" creationId="{7153F1EB-A81E-9D26-0F76-A6DC0E004F60}"/>
          </ac:spMkLst>
        </pc:spChg>
        <pc:spChg chg="add del mod">
          <ac:chgData name="Roxana Sairoldy Rincon Gonzalez" userId="2760d76d344de677" providerId="LiveId" clId="{50AFBEBF-EF6A-4AEF-8101-56494EDBB4FF}" dt="2023-03-09T04:50:40.649" v="10637" actId="478"/>
          <ac:spMkLst>
            <pc:docMk/>
            <pc:sldMk cId="3093786384" sldId="275"/>
            <ac:spMk id="34" creationId="{2F037200-F44B-A17A-5D25-150A7E5A0265}"/>
          </ac:spMkLst>
        </pc:spChg>
        <pc:spChg chg="mod">
          <ac:chgData name="Roxana Sairoldy Rincon Gonzalez" userId="2760d76d344de677" providerId="LiveId" clId="{50AFBEBF-EF6A-4AEF-8101-56494EDBB4FF}" dt="2023-03-15T06:54:18.046" v="16272"/>
          <ac:spMkLst>
            <pc:docMk/>
            <pc:sldMk cId="3093786384" sldId="275"/>
            <ac:spMk id="35" creationId="{5E5F18FE-E2B9-E90E-0145-121B3E515290}"/>
          </ac:spMkLst>
        </pc:spChg>
        <pc:spChg chg="del mod">
          <ac:chgData name="Roxana Sairoldy Rincon Gonzalez" userId="2760d76d344de677" providerId="LiveId" clId="{50AFBEBF-EF6A-4AEF-8101-56494EDBB4FF}" dt="2023-03-15T08:30:21.182" v="16497" actId="478"/>
          <ac:spMkLst>
            <pc:docMk/>
            <pc:sldMk cId="3093786384" sldId="275"/>
            <ac:spMk id="36" creationId="{E09524F4-C9FC-1A77-95FF-92A0803F21B2}"/>
          </ac:spMkLst>
        </pc:spChg>
        <pc:spChg chg="del mod">
          <ac:chgData name="Roxana Sairoldy Rincon Gonzalez" userId="2760d76d344de677" providerId="LiveId" clId="{50AFBEBF-EF6A-4AEF-8101-56494EDBB4FF}" dt="2023-03-15T08:30:21.182" v="16497" actId="478"/>
          <ac:spMkLst>
            <pc:docMk/>
            <pc:sldMk cId="3093786384" sldId="275"/>
            <ac:spMk id="37" creationId="{C29265C2-702B-BEED-8C0F-13DB0FF39861}"/>
          </ac:spMkLst>
        </pc:spChg>
        <pc:spChg chg="del mod">
          <ac:chgData name="Roxana Sairoldy Rincon Gonzalez" userId="2760d76d344de677" providerId="LiveId" clId="{50AFBEBF-EF6A-4AEF-8101-56494EDBB4FF}" dt="2023-03-15T08:30:28.901" v="16500" actId="478"/>
          <ac:spMkLst>
            <pc:docMk/>
            <pc:sldMk cId="3093786384" sldId="275"/>
            <ac:spMk id="38" creationId="{5E64E157-9526-9ECF-9392-D52AB93CC4B3}"/>
          </ac:spMkLst>
        </pc:spChg>
        <pc:spChg chg="del mod">
          <ac:chgData name="Roxana Sairoldy Rincon Gonzalez" userId="2760d76d344de677" providerId="LiveId" clId="{50AFBEBF-EF6A-4AEF-8101-56494EDBB4FF}" dt="2023-03-15T08:35:20.108" v="16513" actId="478"/>
          <ac:spMkLst>
            <pc:docMk/>
            <pc:sldMk cId="3093786384" sldId="275"/>
            <ac:spMk id="39" creationId="{093EFD95-7E1E-E846-8B0A-1A9EEEBE51AB}"/>
          </ac:spMkLst>
        </pc:spChg>
        <pc:spChg chg="add del mod">
          <ac:chgData name="Roxana Sairoldy Rincon Gonzalez" userId="2760d76d344de677" providerId="LiveId" clId="{50AFBEBF-EF6A-4AEF-8101-56494EDBB4FF}" dt="2023-03-09T04:50:40.649" v="10637" actId="478"/>
          <ac:spMkLst>
            <pc:docMk/>
            <pc:sldMk cId="3093786384" sldId="275"/>
            <ac:spMk id="40" creationId="{02575851-012E-92FC-3753-D2E874D82585}"/>
          </ac:spMkLst>
        </pc:spChg>
        <pc:spChg chg="add del mod">
          <ac:chgData name="Roxana Sairoldy Rincon Gonzalez" userId="2760d76d344de677" providerId="LiveId" clId="{50AFBEBF-EF6A-4AEF-8101-56494EDBB4FF}" dt="2023-03-15T08:45:22.674" v="16564" actId="478"/>
          <ac:spMkLst>
            <pc:docMk/>
            <pc:sldMk cId="3093786384" sldId="275"/>
            <ac:spMk id="44" creationId="{C761A7FA-4013-5A4F-156E-4014DEF2D929}"/>
          </ac:spMkLst>
        </pc:spChg>
        <pc:spChg chg="add del mod">
          <ac:chgData name="Roxana Sairoldy Rincon Gonzalez" userId="2760d76d344de677" providerId="LiveId" clId="{50AFBEBF-EF6A-4AEF-8101-56494EDBB4FF}" dt="2023-03-15T08:30:25.792" v="16499"/>
          <ac:spMkLst>
            <pc:docMk/>
            <pc:sldMk cId="3093786384" sldId="275"/>
            <ac:spMk id="45" creationId="{7B867F77-CECE-CF3B-A75C-49D2E2BCAC36}"/>
          </ac:spMkLst>
        </pc:spChg>
        <pc:spChg chg="add del mod">
          <ac:chgData name="Roxana Sairoldy Rincon Gonzalez" userId="2760d76d344de677" providerId="LiveId" clId="{50AFBEBF-EF6A-4AEF-8101-56494EDBB4FF}" dt="2023-03-15T08:30:25.792" v="16499"/>
          <ac:spMkLst>
            <pc:docMk/>
            <pc:sldMk cId="3093786384" sldId="275"/>
            <ac:spMk id="46" creationId="{DE1670C0-CEB9-6FAB-1C00-06873284DEF4}"/>
          </ac:spMkLst>
        </pc:spChg>
        <pc:spChg chg="add del mod">
          <ac:chgData name="Roxana Sairoldy Rincon Gonzalez" userId="2760d76d344de677" providerId="LiveId" clId="{50AFBEBF-EF6A-4AEF-8101-56494EDBB4FF}" dt="2023-03-15T08:30:25.792" v="16499"/>
          <ac:spMkLst>
            <pc:docMk/>
            <pc:sldMk cId="3093786384" sldId="275"/>
            <ac:spMk id="47" creationId="{8392A924-3978-7B44-4C36-4A73A684AB26}"/>
          </ac:spMkLst>
        </pc:spChg>
        <pc:spChg chg="add del mod">
          <ac:chgData name="Roxana Sairoldy Rincon Gonzalez" userId="2760d76d344de677" providerId="LiveId" clId="{50AFBEBF-EF6A-4AEF-8101-56494EDBB4FF}" dt="2023-03-15T08:30:25.792" v="16499"/>
          <ac:spMkLst>
            <pc:docMk/>
            <pc:sldMk cId="3093786384" sldId="275"/>
            <ac:spMk id="48" creationId="{71A58501-7154-F895-E01F-6613B8F3E70B}"/>
          </ac:spMkLst>
        </pc:spChg>
        <pc:spChg chg="del mod">
          <ac:chgData name="Roxana Sairoldy Rincon Gonzalez" userId="2760d76d344de677" providerId="LiveId" clId="{50AFBEBF-EF6A-4AEF-8101-56494EDBB4FF}" dt="2023-03-15T08:35:20.108" v="16513" actId="478"/>
          <ac:spMkLst>
            <pc:docMk/>
            <pc:sldMk cId="3093786384" sldId="275"/>
            <ac:spMk id="50" creationId="{ACEB9352-C146-4D38-39D7-DAB4A9C7F507}"/>
          </ac:spMkLst>
        </pc:spChg>
        <pc:spChg chg="mod">
          <ac:chgData name="Roxana Sairoldy Rincon Gonzalez" userId="2760d76d344de677" providerId="LiveId" clId="{50AFBEBF-EF6A-4AEF-8101-56494EDBB4FF}" dt="2023-03-15T08:35:43.127" v="16517" actId="1076"/>
          <ac:spMkLst>
            <pc:docMk/>
            <pc:sldMk cId="3093786384" sldId="275"/>
            <ac:spMk id="51" creationId="{2D83ECDF-F6D8-D4D3-4DFC-080A8E9296E4}"/>
          </ac:spMkLst>
        </pc:spChg>
        <pc:spChg chg="add del mod">
          <ac:chgData name="Roxana Sairoldy Rincon Gonzalez" userId="2760d76d344de677" providerId="LiveId" clId="{50AFBEBF-EF6A-4AEF-8101-56494EDBB4FF}" dt="2023-03-15T08:35:20.108" v="16513" actId="478"/>
          <ac:spMkLst>
            <pc:docMk/>
            <pc:sldMk cId="3093786384" sldId="275"/>
            <ac:spMk id="52" creationId="{7158850B-A3CB-29CB-D8DB-0BF3E59010F8}"/>
          </ac:spMkLst>
        </pc:spChg>
        <pc:spChg chg="add del mod">
          <ac:chgData name="Roxana Sairoldy Rincon Gonzalez" userId="2760d76d344de677" providerId="LiveId" clId="{50AFBEBF-EF6A-4AEF-8101-56494EDBB4FF}" dt="2023-03-15T08:35:20.108" v="16513" actId="478"/>
          <ac:spMkLst>
            <pc:docMk/>
            <pc:sldMk cId="3093786384" sldId="275"/>
            <ac:spMk id="53" creationId="{E2FDEE85-7DEB-F842-A535-E6C096EAFD86}"/>
          </ac:spMkLst>
        </pc:spChg>
        <pc:spChg chg="add del mod">
          <ac:chgData name="Roxana Sairoldy Rincon Gonzalez" userId="2760d76d344de677" providerId="LiveId" clId="{50AFBEBF-EF6A-4AEF-8101-56494EDBB4FF}" dt="2023-03-15T08:35:20.108" v="16513" actId="478"/>
          <ac:spMkLst>
            <pc:docMk/>
            <pc:sldMk cId="3093786384" sldId="275"/>
            <ac:spMk id="54" creationId="{4D1BC561-41E9-CD2D-C38E-70D51D39011B}"/>
          </ac:spMkLst>
        </pc:spChg>
        <pc:spChg chg="add del mod">
          <ac:chgData name="Roxana Sairoldy Rincon Gonzalez" userId="2760d76d344de677" providerId="LiveId" clId="{50AFBEBF-EF6A-4AEF-8101-56494EDBB4FF}" dt="2023-03-15T08:35:20.108" v="16513" actId="478"/>
          <ac:spMkLst>
            <pc:docMk/>
            <pc:sldMk cId="3093786384" sldId="275"/>
            <ac:spMk id="55" creationId="{34753BBC-AE40-436F-7A37-E323D405B969}"/>
          </ac:spMkLst>
        </pc:spChg>
        <pc:spChg chg="add mod">
          <ac:chgData name="Roxana Sairoldy Rincon Gonzalez" userId="2760d76d344de677" providerId="LiveId" clId="{50AFBEBF-EF6A-4AEF-8101-56494EDBB4FF}" dt="2023-03-15T08:35:28.716" v="16516" actId="1038"/>
          <ac:spMkLst>
            <pc:docMk/>
            <pc:sldMk cId="3093786384" sldId="275"/>
            <ac:spMk id="56" creationId="{87713686-7303-A9C3-11E7-22A819BF87C2}"/>
          </ac:spMkLst>
        </pc:spChg>
        <pc:spChg chg="add mod">
          <ac:chgData name="Roxana Sairoldy Rincon Gonzalez" userId="2760d76d344de677" providerId="LiveId" clId="{50AFBEBF-EF6A-4AEF-8101-56494EDBB4FF}" dt="2023-03-15T08:35:28.716" v="16516" actId="1038"/>
          <ac:spMkLst>
            <pc:docMk/>
            <pc:sldMk cId="3093786384" sldId="275"/>
            <ac:spMk id="57" creationId="{81BBAAB2-1545-512D-1BF6-44553A6BB672}"/>
          </ac:spMkLst>
        </pc:spChg>
        <pc:spChg chg="add mod">
          <ac:chgData name="Roxana Sairoldy Rincon Gonzalez" userId="2760d76d344de677" providerId="LiveId" clId="{50AFBEBF-EF6A-4AEF-8101-56494EDBB4FF}" dt="2023-03-15T08:35:28.716" v="16516" actId="1038"/>
          <ac:spMkLst>
            <pc:docMk/>
            <pc:sldMk cId="3093786384" sldId="275"/>
            <ac:spMk id="58" creationId="{EE3B3647-AF84-CEC7-98B7-17F6A09241B3}"/>
          </ac:spMkLst>
        </pc:spChg>
        <pc:spChg chg="add mod">
          <ac:chgData name="Roxana Sairoldy Rincon Gonzalez" userId="2760d76d344de677" providerId="LiveId" clId="{50AFBEBF-EF6A-4AEF-8101-56494EDBB4FF}" dt="2023-03-15T08:35:28.716" v="16516" actId="1038"/>
          <ac:spMkLst>
            <pc:docMk/>
            <pc:sldMk cId="3093786384" sldId="275"/>
            <ac:spMk id="59" creationId="{8D07402F-78F3-E143-AB35-554A32FB1721}"/>
          </ac:spMkLst>
        </pc:spChg>
        <pc:spChg chg="add mod">
          <ac:chgData name="Roxana Sairoldy Rincon Gonzalez" userId="2760d76d344de677" providerId="LiveId" clId="{50AFBEBF-EF6A-4AEF-8101-56494EDBB4FF}" dt="2023-03-15T08:35:28.716" v="16516" actId="1038"/>
          <ac:spMkLst>
            <pc:docMk/>
            <pc:sldMk cId="3093786384" sldId="275"/>
            <ac:spMk id="60" creationId="{3B46EE4D-D6F1-0664-BA7E-F9CC8D85FECD}"/>
          </ac:spMkLst>
        </pc:spChg>
        <pc:spChg chg="add mod">
          <ac:chgData name="Roxana Sairoldy Rincon Gonzalez" userId="2760d76d344de677" providerId="LiveId" clId="{50AFBEBF-EF6A-4AEF-8101-56494EDBB4FF}" dt="2023-03-15T08:35:28.716" v="16516" actId="1038"/>
          <ac:spMkLst>
            <pc:docMk/>
            <pc:sldMk cId="3093786384" sldId="275"/>
            <ac:spMk id="61" creationId="{BF1DB609-C696-1A8D-1C8C-42CB4018FCD2}"/>
          </ac:spMkLst>
        </pc:spChg>
        <pc:spChg chg="add mod">
          <ac:chgData name="Roxana Sairoldy Rincon Gonzalez" userId="2760d76d344de677" providerId="LiveId" clId="{50AFBEBF-EF6A-4AEF-8101-56494EDBB4FF}" dt="2023-03-15T08:45:23.176" v="16565"/>
          <ac:spMkLst>
            <pc:docMk/>
            <pc:sldMk cId="3093786384" sldId="275"/>
            <ac:spMk id="64" creationId="{2DF419D0-71B9-9BE3-703B-F1A013483BBC}"/>
          </ac:spMkLst>
        </pc:spChg>
        <pc:grpChg chg="add del mod">
          <ac:chgData name="Roxana Sairoldy Rincon Gonzalez" userId="2760d76d344de677" providerId="LiveId" clId="{50AFBEBF-EF6A-4AEF-8101-56494EDBB4FF}" dt="2023-03-15T06:54:17.577" v="16271" actId="478"/>
          <ac:grpSpMkLst>
            <pc:docMk/>
            <pc:sldMk cId="3093786384" sldId="275"/>
            <ac:grpSpMk id="16" creationId="{0C8BA6E5-60BF-79DD-B060-A954BBD34473}"/>
          </ac:grpSpMkLst>
        </pc:grpChg>
        <pc:grpChg chg="add del mod">
          <ac:chgData name="Roxana Sairoldy Rincon Gonzalez" userId="2760d76d344de677" providerId="LiveId" clId="{50AFBEBF-EF6A-4AEF-8101-56494EDBB4FF}" dt="2023-03-15T06:54:17.577" v="16271" actId="478"/>
          <ac:grpSpMkLst>
            <pc:docMk/>
            <pc:sldMk cId="3093786384" sldId="275"/>
            <ac:grpSpMk id="21" creationId="{98452D14-FEE7-7676-21EF-2835D9D57E5C}"/>
          </ac:grpSpMkLst>
        </pc:grpChg>
        <pc:grpChg chg="del">
          <ac:chgData name="Roxana Sairoldy Rincon Gonzalez" userId="2760d76d344de677" providerId="LiveId" clId="{50AFBEBF-EF6A-4AEF-8101-56494EDBB4FF}" dt="2023-03-04T15:58:30.554" v="3164" actId="478"/>
          <ac:grpSpMkLst>
            <pc:docMk/>
            <pc:sldMk cId="3093786384" sldId="275"/>
            <ac:grpSpMk id="25" creationId="{0E501C7A-2EFF-20D9-8DB7-B41D377B0764}"/>
          </ac:grpSpMkLst>
        </pc:grpChg>
        <pc:grpChg chg="add mod">
          <ac:chgData name="Roxana Sairoldy Rincon Gonzalez" userId="2760d76d344de677" providerId="LiveId" clId="{50AFBEBF-EF6A-4AEF-8101-56494EDBB4FF}" dt="2023-03-15T06:54:18.046" v="16272"/>
          <ac:grpSpMkLst>
            <pc:docMk/>
            <pc:sldMk cId="3093786384" sldId="275"/>
            <ac:grpSpMk id="27" creationId="{64483A4B-3BB8-09F6-8913-461A08A708C0}"/>
          </ac:grpSpMkLst>
        </pc:grpChg>
        <pc:grpChg chg="add mod">
          <ac:chgData name="Roxana Sairoldy Rincon Gonzalez" userId="2760d76d344de677" providerId="LiveId" clId="{50AFBEBF-EF6A-4AEF-8101-56494EDBB4FF}" dt="2023-03-15T06:54:18.046" v="16272"/>
          <ac:grpSpMkLst>
            <pc:docMk/>
            <pc:sldMk cId="3093786384" sldId="275"/>
            <ac:grpSpMk id="33" creationId="{1317543F-1B24-87B5-BBA3-7F79ACDCEB96}"/>
          </ac:grpSpMkLst>
        </pc:grpChg>
        <pc:picChg chg="del">
          <ac:chgData name="Roxana Sairoldy Rincon Gonzalez" userId="2760d76d344de677" providerId="LiveId" clId="{50AFBEBF-EF6A-4AEF-8101-56494EDBB4FF}" dt="2023-03-04T15:58:30.554" v="3164" actId="478"/>
          <ac:picMkLst>
            <pc:docMk/>
            <pc:sldMk cId="3093786384" sldId="275"/>
            <ac:picMk id="4" creationId="{190FC4E1-5FE3-FDA6-F95E-782732D98F03}"/>
          </ac:picMkLst>
        </pc:picChg>
        <pc:picChg chg="add del mod">
          <ac:chgData name="Roxana Sairoldy Rincon Gonzalez" userId="2760d76d344de677" providerId="LiveId" clId="{50AFBEBF-EF6A-4AEF-8101-56494EDBB4FF}" dt="2023-03-05T01:31:21.771" v="4200" actId="478"/>
          <ac:picMkLst>
            <pc:docMk/>
            <pc:sldMk cId="3093786384" sldId="275"/>
            <ac:picMk id="8" creationId="{83286665-14BD-292F-2808-6522F89CCBEB}"/>
          </ac:picMkLst>
        </pc:picChg>
        <pc:picChg chg="del">
          <ac:chgData name="Roxana Sairoldy Rincon Gonzalez" userId="2760d76d344de677" providerId="LiveId" clId="{50AFBEBF-EF6A-4AEF-8101-56494EDBB4FF}" dt="2023-03-05T00:51:56.383" v="3893" actId="478"/>
          <ac:picMkLst>
            <pc:docMk/>
            <pc:sldMk cId="3093786384" sldId="275"/>
            <ac:picMk id="14" creationId="{330A911B-D8A9-6B57-66CD-627748503DED}"/>
          </ac:picMkLst>
        </pc:picChg>
        <pc:picChg chg="add del mod">
          <ac:chgData name="Roxana Sairoldy Rincon Gonzalez" userId="2760d76d344de677" providerId="LiveId" clId="{50AFBEBF-EF6A-4AEF-8101-56494EDBB4FF}" dt="2023-03-05T01:32:58.342" v="4224" actId="478"/>
          <ac:picMkLst>
            <pc:docMk/>
            <pc:sldMk cId="3093786384" sldId="275"/>
            <ac:picMk id="15" creationId="{033B7851-280E-366C-F83F-49B830CA8D96}"/>
          </ac:picMkLst>
        </pc:picChg>
        <pc:picChg chg="add del mod">
          <ac:chgData name="Roxana Sairoldy Rincon Gonzalez" userId="2760d76d344de677" providerId="LiveId" clId="{50AFBEBF-EF6A-4AEF-8101-56494EDBB4FF}" dt="2023-03-07T23:17:18.448" v="10360" actId="478"/>
          <ac:picMkLst>
            <pc:docMk/>
            <pc:sldMk cId="3093786384" sldId="275"/>
            <ac:picMk id="17" creationId="{D27E12FD-CA9F-AA14-601F-46B122D2D040}"/>
          </ac:picMkLst>
        </pc:picChg>
        <pc:picChg chg="mod">
          <ac:chgData name="Roxana Sairoldy Rincon Gonzalez" userId="2760d76d344de677" providerId="LiveId" clId="{50AFBEBF-EF6A-4AEF-8101-56494EDBB4FF}" dt="2023-03-09T04:50:41.012" v="10638"/>
          <ac:picMkLst>
            <pc:docMk/>
            <pc:sldMk cId="3093786384" sldId="275"/>
            <ac:picMk id="19" creationId="{DD2504F0-89C3-946E-1865-E29987F1FF17}"/>
          </ac:picMkLst>
        </pc:picChg>
        <pc:picChg chg="add del mod">
          <ac:chgData name="Roxana Sairoldy Rincon Gonzalez" userId="2760d76d344de677" providerId="LiveId" clId="{50AFBEBF-EF6A-4AEF-8101-56494EDBB4FF}" dt="2023-03-07T23:17:18.448" v="10360" actId="478"/>
          <ac:picMkLst>
            <pc:docMk/>
            <pc:sldMk cId="3093786384" sldId="275"/>
            <ac:picMk id="21" creationId="{1E405931-DC80-51D2-8574-52E726A53355}"/>
          </ac:picMkLst>
        </pc:picChg>
        <pc:picChg chg="mod">
          <ac:chgData name="Roxana Sairoldy Rincon Gonzalez" userId="2760d76d344de677" providerId="LiveId" clId="{50AFBEBF-EF6A-4AEF-8101-56494EDBB4FF}" dt="2023-03-09T04:50:41.012" v="10638"/>
          <ac:picMkLst>
            <pc:docMk/>
            <pc:sldMk cId="3093786384" sldId="275"/>
            <ac:picMk id="22" creationId="{D1558F6B-5538-2252-EDCB-800827EBA2A3}"/>
          </ac:picMkLst>
        </pc:picChg>
        <pc:picChg chg="add del mod">
          <ac:chgData name="Roxana Sairoldy Rincon Gonzalez" userId="2760d76d344de677" providerId="LiveId" clId="{50AFBEBF-EF6A-4AEF-8101-56494EDBB4FF}" dt="2023-03-15T07:16:37.034" v="16464" actId="478"/>
          <ac:picMkLst>
            <pc:docMk/>
            <pc:sldMk cId="3093786384" sldId="275"/>
            <ac:picMk id="28" creationId="{DB9FCDA0-6189-4D1A-B85A-0A620128A976}"/>
          </ac:picMkLst>
        </pc:picChg>
        <pc:picChg chg="del">
          <ac:chgData name="Roxana Sairoldy Rincon Gonzalez" userId="2760d76d344de677" providerId="LiveId" clId="{50AFBEBF-EF6A-4AEF-8101-56494EDBB4FF}" dt="2023-03-04T15:58:30.554" v="3164" actId="478"/>
          <ac:picMkLst>
            <pc:docMk/>
            <pc:sldMk cId="3093786384" sldId="275"/>
            <ac:picMk id="29" creationId="{A9A5C6DF-6E09-43C5-9226-D26EE68553D6}"/>
          </ac:picMkLst>
        </pc:picChg>
        <pc:picChg chg="mod">
          <ac:chgData name="Roxana Sairoldy Rincon Gonzalez" userId="2760d76d344de677" providerId="LiveId" clId="{50AFBEBF-EF6A-4AEF-8101-56494EDBB4FF}" dt="2023-03-15T06:54:18.046" v="16272"/>
          <ac:picMkLst>
            <pc:docMk/>
            <pc:sldMk cId="3093786384" sldId="275"/>
            <ac:picMk id="31" creationId="{62FB2288-DF68-015F-5BC3-A7971E6F3182}"/>
          </ac:picMkLst>
        </pc:picChg>
        <pc:picChg chg="add del mod">
          <ac:chgData name="Roxana Sairoldy Rincon Gonzalez" userId="2760d76d344de677" providerId="LiveId" clId="{50AFBEBF-EF6A-4AEF-8101-56494EDBB4FF}" dt="2023-03-09T04:50:40.649" v="10637" actId="478"/>
          <ac:picMkLst>
            <pc:docMk/>
            <pc:sldMk cId="3093786384" sldId="275"/>
            <ac:picMk id="32" creationId="{CC639073-8473-2C39-67D3-5CFCE9052135}"/>
          </ac:picMkLst>
        </pc:picChg>
        <pc:picChg chg="mod">
          <ac:chgData name="Roxana Sairoldy Rincon Gonzalez" userId="2760d76d344de677" providerId="LiveId" clId="{50AFBEBF-EF6A-4AEF-8101-56494EDBB4FF}" dt="2023-03-15T06:54:18.046" v="16272"/>
          <ac:picMkLst>
            <pc:docMk/>
            <pc:sldMk cId="3093786384" sldId="275"/>
            <ac:picMk id="34" creationId="{7CAE0CE9-5CF8-55A5-C1E1-1E58CFA7C5AB}"/>
          </ac:picMkLst>
        </pc:picChg>
        <pc:picChg chg="add del mod">
          <ac:chgData name="Roxana Sairoldy Rincon Gonzalez" userId="2760d76d344de677" providerId="LiveId" clId="{50AFBEBF-EF6A-4AEF-8101-56494EDBB4FF}" dt="2023-03-09T04:50:40.649" v="10637" actId="478"/>
          <ac:picMkLst>
            <pc:docMk/>
            <pc:sldMk cId="3093786384" sldId="275"/>
            <ac:picMk id="35" creationId="{A5C5F7E2-69C7-D291-A7B6-1608BABEB80E}"/>
          </ac:picMkLst>
        </pc:picChg>
        <pc:picChg chg="add del mod">
          <ac:chgData name="Roxana Sairoldy Rincon Gonzalez" userId="2760d76d344de677" providerId="LiveId" clId="{50AFBEBF-EF6A-4AEF-8101-56494EDBB4FF}" dt="2023-03-15T08:45:22.674" v="16564" actId="478"/>
          <ac:picMkLst>
            <pc:docMk/>
            <pc:sldMk cId="3093786384" sldId="275"/>
            <ac:picMk id="40" creationId="{0C70FD48-87E8-915C-0A50-C8E3A380A922}"/>
          </ac:picMkLst>
        </pc:picChg>
        <pc:picChg chg="add del mod">
          <ac:chgData name="Roxana Sairoldy Rincon Gonzalez" userId="2760d76d344de677" providerId="LiveId" clId="{50AFBEBF-EF6A-4AEF-8101-56494EDBB4FF}" dt="2023-03-15T07:16:37.034" v="16464" actId="478"/>
          <ac:picMkLst>
            <pc:docMk/>
            <pc:sldMk cId="3093786384" sldId="275"/>
            <ac:picMk id="42" creationId="{F479883C-E757-D8AD-F52A-D39200BD8E88}"/>
          </ac:picMkLst>
        </pc:picChg>
        <pc:picChg chg="add del mod">
          <ac:chgData name="Roxana Sairoldy Rincon Gonzalez" userId="2760d76d344de677" providerId="LiveId" clId="{50AFBEBF-EF6A-4AEF-8101-56494EDBB4FF}" dt="2023-03-15T08:45:22.674" v="16564" actId="478"/>
          <ac:picMkLst>
            <pc:docMk/>
            <pc:sldMk cId="3093786384" sldId="275"/>
            <ac:picMk id="43" creationId="{432890B6-0D18-1D8F-ABC8-F009FDEBD9FA}"/>
          </ac:picMkLst>
        </pc:picChg>
        <pc:picChg chg="add mod">
          <ac:chgData name="Roxana Sairoldy Rincon Gonzalez" userId="2760d76d344de677" providerId="LiveId" clId="{50AFBEBF-EF6A-4AEF-8101-56494EDBB4FF}" dt="2023-03-15T08:45:23.176" v="16565"/>
          <ac:picMkLst>
            <pc:docMk/>
            <pc:sldMk cId="3093786384" sldId="275"/>
            <ac:picMk id="62" creationId="{E0B003CF-906C-1FCE-47B2-DC558942A75A}"/>
          </ac:picMkLst>
        </pc:picChg>
        <pc:picChg chg="add mod">
          <ac:chgData name="Roxana Sairoldy Rincon Gonzalez" userId="2760d76d344de677" providerId="LiveId" clId="{50AFBEBF-EF6A-4AEF-8101-56494EDBB4FF}" dt="2023-03-15T08:45:23.176" v="16565"/>
          <ac:picMkLst>
            <pc:docMk/>
            <pc:sldMk cId="3093786384" sldId="275"/>
            <ac:picMk id="63" creationId="{A1C92156-27D1-052E-E4BF-337E7A9EB3AD}"/>
          </ac:picMkLst>
        </pc:picChg>
      </pc:sldChg>
      <pc:sldChg chg="addSp delSp modSp add mod ord setBg">
        <pc:chgData name="Roxana Sairoldy Rincon Gonzalez" userId="2760d76d344de677" providerId="LiveId" clId="{50AFBEBF-EF6A-4AEF-8101-56494EDBB4FF}" dt="2023-03-15T08:45:14.395" v="16563"/>
        <pc:sldMkLst>
          <pc:docMk/>
          <pc:sldMk cId="4099959161" sldId="276"/>
        </pc:sldMkLst>
        <pc:spChg chg="mod">
          <ac:chgData name="Roxana Sairoldy Rincon Gonzalez" userId="2760d76d344de677" providerId="LiveId" clId="{50AFBEBF-EF6A-4AEF-8101-56494EDBB4FF}" dt="2023-03-05T01:38:58.692" v="4242" actId="207"/>
          <ac:spMkLst>
            <pc:docMk/>
            <pc:sldMk cId="4099959161" sldId="276"/>
            <ac:spMk id="2" creationId="{80FC0505-69CD-B561-33E2-AD985D6440CF}"/>
          </ac:spMkLst>
        </pc:spChg>
        <pc:spChg chg="add mod">
          <ac:chgData name="Roxana Sairoldy Rincon Gonzalez" userId="2760d76d344de677" providerId="LiveId" clId="{50AFBEBF-EF6A-4AEF-8101-56494EDBB4FF}" dt="2023-03-05T01:06:37.356" v="4011" actId="404"/>
          <ac:spMkLst>
            <pc:docMk/>
            <pc:sldMk cId="4099959161" sldId="276"/>
            <ac:spMk id="4" creationId="{91AE605B-FC26-2F1F-1896-FCE2CA1E6372}"/>
          </ac:spMkLst>
        </pc:spChg>
        <pc:spChg chg="add del mod">
          <ac:chgData name="Roxana Sairoldy Rincon Gonzalez" userId="2760d76d344de677" providerId="LiveId" clId="{50AFBEBF-EF6A-4AEF-8101-56494EDBB4FF}" dt="2023-03-05T01:02:28.628" v="3950" actId="478"/>
          <ac:spMkLst>
            <pc:docMk/>
            <pc:sldMk cId="4099959161" sldId="276"/>
            <ac:spMk id="5" creationId="{C84996AE-C0F9-114E-FF24-E37BB63EADA9}"/>
          </ac:spMkLst>
        </pc:spChg>
        <pc:spChg chg="mod">
          <ac:chgData name="Roxana Sairoldy Rincon Gonzalez" userId="2760d76d344de677" providerId="LiveId" clId="{50AFBEBF-EF6A-4AEF-8101-56494EDBB4FF}" dt="2023-03-09T04:50:34.319" v="10636"/>
          <ac:spMkLst>
            <pc:docMk/>
            <pc:sldMk cId="4099959161" sldId="276"/>
            <ac:spMk id="7" creationId="{45DF6709-7B37-FA13-403E-38769A4DD096}"/>
          </ac:spMkLst>
        </pc:spChg>
        <pc:spChg chg="add del mod">
          <ac:chgData name="Roxana Sairoldy Rincon Gonzalez" userId="2760d76d344de677" providerId="LiveId" clId="{50AFBEBF-EF6A-4AEF-8101-56494EDBB4FF}" dt="2023-03-04T16:07:46.854" v="3246"/>
          <ac:spMkLst>
            <pc:docMk/>
            <pc:sldMk cId="4099959161" sldId="276"/>
            <ac:spMk id="7" creationId="{B59B41CB-6CBC-FD5C-15D8-DB3E9A4C5C05}"/>
          </ac:spMkLst>
        </pc:spChg>
        <pc:spChg chg="add del mod">
          <ac:chgData name="Roxana Sairoldy Rincon Gonzalez" userId="2760d76d344de677" providerId="LiveId" clId="{50AFBEBF-EF6A-4AEF-8101-56494EDBB4FF}" dt="2023-03-05T01:31:15.462" v="4198" actId="478"/>
          <ac:spMkLst>
            <pc:docMk/>
            <pc:sldMk cId="4099959161" sldId="276"/>
            <ac:spMk id="10" creationId="{BD7ECCF4-B54A-0551-BB31-6A63B2EA6693}"/>
          </ac:spMkLst>
        </pc:spChg>
        <pc:spChg chg="add del mod">
          <ac:chgData name="Roxana Sairoldy Rincon Gonzalez" userId="2760d76d344de677" providerId="LiveId" clId="{50AFBEBF-EF6A-4AEF-8101-56494EDBB4FF}" dt="2023-03-15T06:54:11.222" v="16269" actId="478"/>
          <ac:spMkLst>
            <pc:docMk/>
            <pc:sldMk cId="4099959161" sldId="276"/>
            <ac:spMk id="11" creationId="{FB6B8F69-41B0-1502-C0A9-02CD3C0B648E}"/>
          </ac:spMkLst>
        </pc:spChg>
        <pc:spChg chg="del">
          <ac:chgData name="Roxana Sairoldy Rincon Gonzalez" userId="2760d76d344de677" providerId="LiveId" clId="{50AFBEBF-EF6A-4AEF-8101-56494EDBB4FF}" dt="2023-03-05T00:52:01.611" v="3895" actId="478"/>
          <ac:spMkLst>
            <pc:docMk/>
            <pc:sldMk cId="4099959161" sldId="276"/>
            <ac:spMk id="12" creationId="{8F3EC34A-D1BA-5FA5-7618-C68264BB23FB}"/>
          </ac:spMkLst>
        </pc:spChg>
        <pc:spChg chg="add del mod">
          <ac:chgData name="Roxana Sairoldy Rincon Gonzalez" userId="2760d76d344de677" providerId="LiveId" clId="{50AFBEBF-EF6A-4AEF-8101-56494EDBB4FF}" dt="2023-03-05T01:31:15.462" v="4198" actId="478"/>
          <ac:spMkLst>
            <pc:docMk/>
            <pc:sldMk cId="4099959161" sldId="276"/>
            <ac:spMk id="13" creationId="{1527450D-A32F-16D3-FCA7-5D50F553089C}"/>
          </ac:spMkLst>
        </pc:spChg>
        <pc:spChg chg="mod">
          <ac:chgData name="Roxana Sairoldy Rincon Gonzalez" userId="2760d76d344de677" providerId="LiveId" clId="{50AFBEBF-EF6A-4AEF-8101-56494EDBB4FF}" dt="2023-03-09T04:50:34.319" v="10636"/>
          <ac:spMkLst>
            <pc:docMk/>
            <pc:sldMk cId="4099959161" sldId="276"/>
            <ac:spMk id="14" creationId="{11DD1B8E-AE37-E946-14B7-E02A95062F66}"/>
          </ac:spMkLst>
        </pc:spChg>
        <pc:spChg chg="add del mod">
          <ac:chgData name="Roxana Sairoldy Rincon Gonzalez" userId="2760d76d344de677" providerId="LiveId" clId="{50AFBEBF-EF6A-4AEF-8101-56494EDBB4FF}" dt="2023-03-07T23:17:12.339" v="10358" actId="478"/>
          <ac:spMkLst>
            <pc:docMk/>
            <pc:sldMk cId="4099959161" sldId="276"/>
            <ac:spMk id="17" creationId="{4DCDE4C8-DB9C-AB58-6A85-782D19C8D78D}"/>
          </ac:spMkLst>
        </pc:spChg>
        <pc:spChg chg="mod">
          <ac:chgData name="Roxana Sairoldy Rincon Gonzalez" userId="2760d76d344de677" providerId="LiveId" clId="{50AFBEBF-EF6A-4AEF-8101-56494EDBB4FF}" dt="2023-03-15T06:54:11.612" v="16270"/>
          <ac:spMkLst>
            <pc:docMk/>
            <pc:sldMk cId="4099959161" sldId="276"/>
            <ac:spMk id="17" creationId="{B1F33F94-03EA-5A57-78A9-8793E0886DBE}"/>
          </ac:spMkLst>
        </pc:spChg>
        <pc:spChg chg="add mod">
          <ac:chgData name="Roxana Sairoldy Rincon Gonzalez" userId="2760d76d344de677" providerId="LiveId" clId="{50AFBEBF-EF6A-4AEF-8101-56494EDBB4FF}" dt="2023-03-15T06:54:11.612" v="16270"/>
          <ac:spMkLst>
            <pc:docMk/>
            <pc:sldMk cId="4099959161" sldId="276"/>
            <ac:spMk id="19" creationId="{99F12DAA-C24E-3AF1-6D59-ABF38D011CDA}"/>
          </ac:spMkLst>
        </pc:spChg>
        <pc:spChg chg="add del mod">
          <ac:chgData name="Roxana Sairoldy Rincon Gonzalez" userId="2760d76d344de677" providerId="LiveId" clId="{50AFBEBF-EF6A-4AEF-8101-56494EDBB4FF}" dt="2023-03-07T23:17:12.339" v="10358" actId="478"/>
          <ac:spMkLst>
            <pc:docMk/>
            <pc:sldMk cId="4099959161" sldId="276"/>
            <ac:spMk id="19" creationId="{AA7F5A27-2EEB-24F1-08EA-EBAE9E9BBE60}"/>
          </ac:spMkLst>
        </pc:spChg>
        <pc:spChg chg="add del mod">
          <ac:chgData name="Roxana Sairoldy Rincon Gonzalez" userId="2760d76d344de677" providerId="LiveId" clId="{50AFBEBF-EF6A-4AEF-8101-56494EDBB4FF}" dt="2023-03-09T04:50:33.943" v="10635" actId="478"/>
          <ac:spMkLst>
            <pc:docMk/>
            <pc:sldMk cId="4099959161" sldId="276"/>
            <ac:spMk id="22" creationId="{5A6A603E-1616-B858-686B-F43F1F5D7427}"/>
          </ac:spMkLst>
        </pc:spChg>
        <pc:spChg chg="mod">
          <ac:chgData name="Roxana Sairoldy Rincon Gonzalez" userId="2760d76d344de677" providerId="LiveId" clId="{50AFBEBF-EF6A-4AEF-8101-56494EDBB4FF}" dt="2023-03-15T06:54:11.612" v="16270"/>
          <ac:spMkLst>
            <pc:docMk/>
            <pc:sldMk cId="4099959161" sldId="276"/>
            <ac:spMk id="24" creationId="{534C15A3-B528-E5ED-6A85-4189CF786D35}"/>
          </ac:spMkLst>
        </pc:spChg>
        <pc:spChg chg="add del mod">
          <ac:chgData name="Roxana Sairoldy Rincon Gonzalez" userId="2760d76d344de677" providerId="LiveId" clId="{50AFBEBF-EF6A-4AEF-8101-56494EDBB4FF}" dt="2023-03-09T04:50:33.943" v="10635" actId="478"/>
          <ac:spMkLst>
            <pc:docMk/>
            <pc:sldMk cId="4099959161" sldId="276"/>
            <ac:spMk id="25" creationId="{C8AD9BFC-8156-AB91-B37D-85AA4D6CD671}"/>
          </ac:spMkLst>
        </pc:spChg>
        <pc:spChg chg="add del mod">
          <ac:chgData name="Roxana Sairoldy Rincon Gonzalez" userId="2760d76d344de677" providerId="LiveId" clId="{50AFBEBF-EF6A-4AEF-8101-56494EDBB4FF}" dt="2023-03-15T08:45:13.039" v="16562" actId="478"/>
          <ac:spMkLst>
            <pc:docMk/>
            <pc:sldMk cId="4099959161" sldId="276"/>
            <ac:spMk id="27" creationId="{CC4B87C0-C7E3-E553-9C51-1B507AF46E91}"/>
          </ac:spMkLst>
        </pc:spChg>
        <pc:spChg chg="add del mod">
          <ac:chgData name="Roxana Sairoldy Rincon Gonzalez" userId="2760d76d344de677" providerId="LiveId" clId="{50AFBEBF-EF6A-4AEF-8101-56494EDBB4FF}" dt="2023-03-09T04:50:33.943" v="10635" actId="478"/>
          <ac:spMkLst>
            <pc:docMk/>
            <pc:sldMk cId="4099959161" sldId="276"/>
            <ac:spMk id="27" creationId="{F2977944-BDD9-5FEA-D376-9358C37775A6}"/>
          </ac:spMkLst>
        </pc:spChg>
        <pc:spChg chg="add mod">
          <ac:chgData name="Roxana Sairoldy Rincon Gonzalez" userId="2760d76d344de677" providerId="LiveId" clId="{50AFBEBF-EF6A-4AEF-8101-56494EDBB4FF}" dt="2023-03-15T08:30:14.516" v="16496"/>
          <ac:spMkLst>
            <pc:docMk/>
            <pc:sldMk cId="4099959161" sldId="276"/>
            <ac:spMk id="29" creationId="{24CE9938-BE18-C976-FE36-1CC667505FD3}"/>
          </ac:spMkLst>
        </pc:spChg>
        <pc:spChg chg="del">
          <ac:chgData name="Roxana Sairoldy Rincon Gonzalez" userId="2760d76d344de677" providerId="LiveId" clId="{50AFBEBF-EF6A-4AEF-8101-56494EDBB4FF}" dt="2023-03-15T08:30:14.001" v="16495" actId="478"/>
          <ac:spMkLst>
            <pc:docMk/>
            <pc:sldMk cId="4099959161" sldId="276"/>
            <ac:spMk id="30" creationId="{3A19CF94-E568-261D-43FF-23F61EE3CD10}"/>
          </ac:spMkLst>
        </pc:spChg>
        <pc:spChg chg="add mod">
          <ac:chgData name="Roxana Sairoldy Rincon Gonzalez" userId="2760d76d344de677" providerId="LiveId" clId="{50AFBEBF-EF6A-4AEF-8101-56494EDBB4FF}" dt="2023-03-15T08:30:14.516" v="16496"/>
          <ac:spMkLst>
            <pc:docMk/>
            <pc:sldMk cId="4099959161" sldId="276"/>
            <ac:spMk id="31" creationId="{F61F3C5B-C25B-B0C3-76AE-3D89D9E271D2}"/>
          </ac:spMkLst>
        </pc:spChg>
        <pc:spChg chg="add mod">
          <ac:chgData name="Roxana Sairoldy Rincon Gonzalez" userId="2760d76d344de677" providerId="LiveId" clId="{50AFBEBF-EF6A-4AEF-8101-56494EDBB4FF}" dt="2023-03-15T08:30:14.516" v="16496"/>
          <ac:spMkLst>
            <pc:docMk/>
            <pc:sldMk cId="4099959161" sldId="276"/>
            <ac:spMk id="32" creationId="{2343E728-9026-FFA2-2C5F-16A3B35F552B}"/>
          </ac:spMkLst>
        </pc:spChg>
        <pc:spChg chg="add mod">
          <ac:chgData name="Roxana Sairoldy Rincon Gonzalez" userId="2760d76d344de677" providerId="LiveId" clId="{50AFBEBF-EF6A-4AEF-8101-56494EDBB4FF}" dt="2023-03-15T08:30:14.516" v="16496"/>
          <ac:spMkLst>
            <pc:docMk/>
            <pc:sldMk cId="4099959161" sldId="276"/>
            <ac:spMk id="33" creationId="{9F755820-F000-8A63-2E87-D6757CEB8513}"/>
          </ac:spMkLst>
        </pc:spChg>
        <pc:spChg chg="add del mod">
          <ac:chgData name="Roxana Sairoldy Rincon Gonzalez" userId="2760d76d344de677" providerId="LiveId" clId="{50AFBEBF-EF6A-4AEF-8101-56494EDBB4FF}" dt="2023-03-15T08:35:03.694" v="16511" actId="478"/>
          <ac:spMkLst>
            <pc:docMk/>
            <pc:sldMk cId="4099959161" sldId="276"/>
            <ac:spMk id="34" creationId="{9EBA2F76-0A9F-BBC4-CBAC-5298318C9780}"/>
          </ac:spMkLst>
        </pc:spChg>
        <pc:spChg chg="add del mod">
          <ac:chgData name="Roxana Sairoldy Rincon Gonzalez" userId="2760d76d344de677" providerId="LiveId" clId="{50AFBEBF-EF6A-4AEF-8101-56494EDBB4FF}" dt="2023-03-15T08:34:49.495" v="16508" actId="478"/>
          <ac:spMkLst>
            <pc:docMk/>
            <pc:sldMk cId="4099959161" sldId="276"/>
            <ac:spMk id="35" creationId="{23938F5A-4DE3-5459-BB56-B4F7A7F13B7F}"/>
          </ac:spMkLst>
        </pc:spChg>
        <pc:spChg chg="del">
          <ac:chgData name="Roxana Sairoldy Rincon Gonzalez" userId="2760d76d344de677" providerId="LiveId" clId="{50AFBEBF-EF6A-4AEF-8101-56494EDBB4FF}" dt="2023-03-15T08:30:14.001" v="16495" actId="478"/>
          <ac:spMkLst>
            <pc:docMk/>
            <pc:sldMk cId="4099959161" sldId="276"/>
            <ac:spMk id="36" creationId="{E09524F4-C9FC-1A77-95FF-92A0803F21B2}"/>
          </ac:spMkLst>
        </pc:spChg>
        <pc:spChg chg="del">
          <ac:chgData name="Roxana Sairoldy Rincon Gonzalez" userId="2760d76d344de677" providerId="LiveId" clId="{50AFBEBF-EF6A-4AEF-8101-56494EDBB4FF}" dt="2023-03-15T08:30:14.001" v="16495" actId="478"/>
          <ac:spMkLst>
            <pc:docMk/>
            <pc:sldMk cId="4099959161" sldId="276"/>
            <ac:spMk id="37" creationId="{C29265C2-702B-BEED-8C0F-13DB0FF39861}"/>
          </ac:spMkLst>
        </pc:spChg>
        <pc:spChg chg="del">
          <ac:chgData name="Roxana Sairoldy Rincon Gonzalez" userId="2760d76d344de677" providerId="LiveId" clId="{50AFBEBF-EF6A-4AEF-8101-56494EDBB4FF}" dt="2023-03-15T08:30:14.001" v="16495" actId="478"/>
          <ac:spMkLst>
            <pc:docMk/>
            <pc:sldMk cId="4099959161" sldId="276"/>
            <ac:spMk id="38" creationId="{5E64E157-9526-9ECF-9392-D52AB93CC4B3}"/>
          </ac:spMkLst>
        </pc:spChg>
        <pc:spChg chg="del">
          <ac:chgData name="Roxana Sairoldy Rincon Gonzalez" userId="2760d76d344de677" providerId="LiveId" clId="{50AFBEBF-EF6A-4AEF-8101-56494EDBB4FF}" dt="2023-03-15T08:32:43.695" v="16504" actId="478"/>
          <ac:spMkLst>
            <pc:docMk/>
            <pc:sldMk cId="4099959161" sldId="276"/>
            <ac:spMk id="39" creationId="{093EFD95-7E1E-E846-8B0A-1A9EEEBE51AB}"/>
          </ac:spMkLst>
        </pc:spChg>
        <pc:spChg chg="add del mod">
          <ac:chgData name="Roxana Sairoldy Rincon Gonzalez" userId="2760d76d344de677" providerId="LiveId" clId="{50AFBEBF-EF6A-4AEF-8101-56494EDBB4FF}" dt="2023-03-15T08:34:51.641" v="16510" actId="478"/>
          <ac:spMkLst>
            <pc:docMk/>
            <pc:sldMk cId="4099959161" sldId="276"/>
            <ac:spMk id="40" creationId="{F11A0055-9AA3-EDB4-126E-9663386EA496}"/>
          </ac:spMkLst>
        </pc:spChg>
        <pc:spChg chg="add mod">
          <ac:chgData name="Roxana Sairoldy Rincon Gonzalez" userId="2760d76d344de677" providerId="LiveId" clId="{50AFBEBF-EF6A-4AEF-8101-56494EDBB4FF}" dt="2023-03-15T08:35:04.114" v="16512"/>
          <ac:spMkLst>
            <pc:docMk/>
            <pc:sldMk cId="4099959161" sldId="276"/>
            <ac:spMk id="42" creationId="{16D1F030-38DA-3348-B503-53F462399103}"/>
          </ac:spMkLst>
        </pc:spChg>
        <pc:spChg chg="add mod">
          <ac:chgData name="Roxana Sairoldy Rincon Gonzalez" userId="2760d76d344de677" providerId="LiveId" clId="{50AFBEBF-EF6A-4AEF-8101-56494EDBB4FF}" dt="2023-03-15T08:35:04.114" v="16512"/>
          <ac:spMkLst>
            <pc:docMk/>
            <pc:sldMk cId="4099959161" sldId="276"/>
            <ac:spMk id="43" creationId="{8ABE04E3-5147-6486-9D1F-5476863CAA07}"/>
          </ac:spMkLst>
        </pc:spChg>
        <pc:spChg chg="add mod">
          <ac:chgData name="Roxana Sairoldy Rincon Gonzalez" userId="2760d76d344de677" providerId="LiveId" clId="{50AFBEBF-EF6A-4AEF-8101-56494EDBB4FF}" dt="2023-03-15T08:45:14.395" v="16563"/>
          <ac:spMkLst>
            <pc:docMk/>
            <pc:sldMk cId="4099959161" sldId="276"/>
            <ac:spMk id="46" creationId="{056B997D-681C-6AFB-45C5-1CD6C9BD56EB}"/>
          </ac:spMkLst>
        </pc:spChg>
        <pc:spChg chg="del mod">
          <ac:chgData name="Roxana Sairoldy Rincon Gonzalez" userId="2760d76d344de677" providerId="LiveId" clId="{50AFBEBF-EF6A-4AEF-8101-56494EDBB4FF}" dt="2023-03-15T08:32:43.695" v="16504" actId="478"/>
          <ac:spMkLst>
            <pc:docMk/>
            <pc:sldMk cId="4099959161" sldId="276"/>
            <ac:spMk id="50" creationId="{ACEB9352-C146-4D38-39D7-DAB4A9C7F507}"/>
          </ac:spMkLst>
        </pc:spChg>
        <pc:spChg chg="mod">
          <ac:chgData name="Roxana Sairoldy Rincon Gonzalez" userId="2760d76d344de677" providerId="LiveId" clId="{50AFBEBF-EF6A-4AEF-8101-56494EDBB4FF}" dt="2023-03-05T01:39:07.841" v="4243" actId="207"/>
          <ac:spMkLst>
            <pc:docMk/>
            <pc:sldMk cId="4099959161" sldId="276"/>
            <ac:spMk id="51" creationId="{2D83ECDF-F6D8-D4D3-4DFC-080A8E9296E4}"/>
          </ac:spMkLst>
        </pc:spChg>
        <pc:grpChg chg="add del mod">
          <ac:chgData name="Roxana Sairoldy Rincon Gonzalez" userId="2760d76d344de677" providerId="LiveId" clId="{50AFBEBF-EF6A-4AEF-8101-56494EDBB4FF}" dt="2023-03-15T06:54:11.222" v="16269" actId="478"/>
          <ac:grpSpMkLst>
            <pc:docMk/>
            <pc:sldMk cId="4099959161" sldId="276"/>
            <ac:grpSpMk id="5" creationId="{2662CD86-9599-DBC3-03EE-E799061A4C38}"/>
          </ac:grpSpMkLst>
        </pc:grpChg>
        <pc:grpChg chg="add del mod">
          <ac:chgData name="Roxana Sairoldy Rincon Gonzalez" userId="2760d76d344de677" providerId="LiveId" clId="{50AFBEBF-EF6A-4AEF-8101-56494EDBB4FF}" dt="2023-03-15T06:54:11.222" v="16269" actId="478"/>
          <ac:grpSpMkLst>
            <pc:docMk/>
            <pc:sldMk cId="4099959161" sldId="276"/>
            <ac:grpSpMk id="12" creationId="{86BA2825-3370-2579-6B5F-F12FB179E2D0}"/>
          </ac:grpSpMkLst>
        </pc:grpChg>
        <pc:grpChg chg="add mod">
          <ac:chgData name="Roxana Sairoldy Rincon Gonzalez" userId="2760d76d344de677" providerId="LiveId" clId="{50AFBEBF-EF6A-4AEF-8101-56494EDBB4FF}" dt="2023-03-05T01:07:33.574" v="4056" actId="1038"/>
          <ac:grpSpMkLst>
            <pc:docMk/>
            <pc:sldMk cId="4099959161" sldId="276"/>
            <ac:grpSpMk id="15" creationId="{0E943FFB-B89B-A95D-1EC2-C11742D9C1F2}"/>
          </ac:grpSpMkLst>
        </pc:grpChg>
        <pc:grpChg chg="add mod">
          <ac:chgData name="Roxana Sairoldy Rincon Gonzalez" userId="2760d76d344de677" providerId="LiveId" clId="{50AFBEBF-EF6A-4AEF-8101-56494EDBB4FF}" dt="2023-03-15T06:54:11.612" v="16270"/>
          <ac:grpSpMkLst>
            <pc:docMk/>
            <pc:sldMk cId="4099959161" sldId="276"/>
            <ac:grpSpMk id="16" creationId="{2BE6C904-3297-BDD6-1522-8CD942D50918}"/>
          </ac:grpSpMkLst>
        </pc:grpChg>
        <pc:grpChg chg="add mod">
          <ac:chgData name="Roxana Sairoldy Rincon Gonzalez" userId="2760d76d344de677" providerId="LiveId" clId="{50AFBEBF-EF6A-4AEF-8101-56494EDBB4FF}" dt="2023-03-15T06:54:11.612" v="16270"/>
          <ac:grpSpMkLst>
            <pc:docMk/>
            <pc:sldMk cId="4099959161" sldId="276"/>
            <ac:grpSpMk id="20" creationId="{2288E7DF-1179-1529-067C-0FC265FCC10D}"/>
          </ac:grpSpMkLst>
        </pc:grpChg>
        <pc:graphicFrameChg chg="add mod modGraphic">
          <ac:chgData name="Roxana Sairoldy Rincon Gonzalez" userId="2760d76d344de677" providerId="LiveId" clId="{50AFBEBF-EF6A-4AEF-8101-56494EDBB4FF}" dt="2023-03-06T13:19:11.875" v="4559" actId="207"/>
          <ac:graphicFrameMkLst>
            <pc:docMk/>
            <pc:sldMk cId="4099959161" sldId="276"/>
            <ac:graphicFrameMk id="3" creationId="{0C6A83EF-73C4-20BD-D4C3-14870ADBCA81}"/>
          </ac:graphicFrameMkLst>
        </pc:graphicFrameChg>
        <pc:picChg chg="add mod">
          <ac:chgData name="Roxana Sairoldy Rincon Gonzalez" userId="2760d76d344de677" providerId="LiveId" clId="{50AFBEBF-EF6A-4AEF-8101-56494EDBB4FF}" dt="2023-03-05T00:58:41.055" v="3932" actId="164"/>
          <ac:picMkLst>
            <pc:docMk/>
            <pc:sldMk cId="4099959161" sldId="276"/>
            <ac:picMk id="8" creationId="{8A455B1F-CBF3-675C-6397-F1A3D26613C9}"/>
          </ac:picMkLst>
        </pc:picChg>
        <pc:picChg chg="add mod">
          <ac:chgData name="Roxana Sairoldy Rincon Gonzalez" userId="2760d76d344de677" providerId="LiveId" clId="{50AFBEBF-EF6A-4AEF-8101-56494EDBB4FF}" dt="2023-03-05T00:58:41.055" v="3932" actId="164"/>
          <ac:picMkLst>
            <pc:docMk/>
            <pc:sldMk cId="4099959161" sldId="276"/>
            <ac:picMk id="9" creationId="{38384BD6-1EDE-7CD6-0240-20CE99494E67}"/>
          </ac:picMkLst>
        </pc:picChg>
        <pc:picChg chg="mod">
          <ac:chgData name="Roxana Sairoldy Rincon Gonzalez" userId="2760d76d344de677" providerId="LiveId" clId="{50AFBEBF-EF6A-4AEF-8101-56494EDBB4FF}" dt="2023-03-09T04:50:34.319" v="10636"/>
          <ac:picMkLst>
            <pc:docMk/>
            <pc:sldMk cId="4099959161" sldId="276"/>
            <ac:picMk id="10" creationId="{B2F85A26-1F34-669F-FF30-76D18974EE01}"/>
          </ac:picMkLst>
        </pc:picChg>
        <pc:picChg chg="add del mod">
          <ac:chgData name="Roxana Sairoldy Rincon Gonzalez" userId="2760d76d344de677" providerId="LiveId" clId="{50AFBEBF-EF6A-4AEF-8101-56494EDBB4FF}" dt="2023-03-05T01:31:15.462" v="4198" actId="478"/>
          <ac:picMkLst>
            <pc:docMk/>
            <pc:sldMk cId="4099959161" sldId="276"/>
            <ac:picMk id="11" creationId="{909E22C1-7B5D-53F0-0723-AB2953639927}"/>
          </ac:picMkLst>
        </pc:picChg>
        <pc:picChg chg="mod">
          <ac:chgData name="Roxana Sairoldy Rincon Gonzalez" userId="2760d76d344de677" providerId="LiveId" clId="{50AFBEBF-EF6A-4AEF-8101-56494EDBB4FF}" dt="2023-03-09T04:50:34.319" v="10636"/>
          <ac:picMkLst>
            <pc:docMk/>
            <pc:sldMk cId="4099959161" sldId="276"/>
            <ac:picMk id="13" creationId="{1A34BF0D-CAC2-9AE6-C6C7-AA412EE0840D}"/>
          </ac:picMkLst>
        </pc:picChg>
        <pc:picChg chg="del">
          <ac:chgData name="Roxana Sairoldy Rincon Gonzalez" userId="2760d76d344de677" providerId="LiveId" clId="{50AFBEBF-EF6A-4AEF-8101-56494EDBB4FF}" dt="2023-03-05T00:52:01.611" v="3895" actId="478"/>
          <ac:picMkLst>
            <pc:docMk/>
            <pc:sldMk cId="4099959161" sldId="276"/>
            <ac:picMk id="14" creationId="{330A911B-D8A9-6B57-66CD-627748503DED}"/>
          </ac:picMkLst>
        </pc:picChg>
        <pc:picChg chg="add del mod">
          <ac:chgData name="Roxana Sairoldy Rincon Gonzalez" userId="2760d76d344de677" providerId="LiveId" clId="{50AFBEBF-EF6A-4AEF-8101-56494EDBB4FF}" dt="2023-03-05T01:33:01.131" v="4225" actId="478"/>
          <ac:picMkLst>
            <pc:docMk/>
            <pc:sldMk cId="4099959161" sldId="276"/>
            <ac:picMk id="16" creationId="{2D3085A3-350A-42CF-D3D8-106A19BC3E51}"/>
          </ac:picMkLst>
        </pc:picChg>
        <pc:picChg chg="mod">
          <ac:chgData name="Roxana Sairoldy Rincon Gonzalez" userId="2760d76d344de677" providerId="LiveId" clId="{50AFBEBF-EF6A-4AEF-8101-56494EDBB4FF}" dt="2023-03-15T06:54:11.612" v="16270"/>
          <ac:picMkLst>
            <pc:docMk/>
            <pc:sldMk cId="4099959161" sldId="276"/>
            <ac:picMk id="18" creationId="{4C494837-BDFB-642F-F47B-B1886C2D1779}"/>
          </ac:picMkLst>
        </pc:picChg>
        <pc:picChg chg="add del mod">
          <ac:chgData name="Roxana Sairoldy Rincon Gonzalez" userId="2760d76d344de677" providerId="LiveId" clId="{50AFBEBF-EF6A-4AEF-8101-56494EDBB4FF}" dt="2023-03-07T23:17:12.339" v="10358" actId="478"/>
          <ac:picMkLst>
            <pc:docMk/>
            <pc:sldMk cId="4099959161" sldId="276"/>
            <ac:picMk id="18" creationId="{6391A278-7F75-8CF4-6AC3-6AE2D40C6F30}"/>
          </ac:picMkLst>
        </pc:picChg>
        <pc:picChg chg="add del mod">
          <ac:chgData name="Roxana Sairoldy Rincon Gonzalez" userId="2760d76d344de677" providerId="LiveId" clId="{50AFBEBF-EF6A-4AEF-8101-56494EDBB4FF}" dt="2023-03-07T23:17:12.339" v="10358" actId="478"/>
          <ac:picMkLst>
            <pc:docMk/>
            <pc:sldMk cId="4099959161" sldId="276"/>
            <ac:picMk id="20" creationId="{4B54D59F-B567-FF5D-C832-0926EF80EBDB}"/>
          </ac:picMkLst>
        </pc:picChg>
        <pc:picChg chg="add del mod">
          <ac:chgData name="Roxana Sairoldy Rincon Gonzalez" userId="2760d76d344de677" providerId="LiveId" clId="{50AFBEBF-EF6A-4AEF-8101-56494EDBB4FF}" dt="2023-03-15T07:16:30.887" v="16462" actId="478"/>
          <ac:picMkLst>
            <pc:docMk/>
            <pc:sldMk cId="4099959161" sldId="276"/>
            <ac:picMk id="21" creationId="{4FD6DADA-0BE1-F64B-9647-3E33695C216B}"/>
          </ac:picMkLst>
        </pc:picChg>
        <pc:picChg chg="mod">
          <ac:chgData name="Roxana Sairoldy Rincon Gonzalez" userId="2760d76d344de677" providerId="LiveId" clId="{50AFBEBF-EF6A-4AEF-8101-56494EDBB4FF}" dt="2023-03-15T06:54:11.612" v="16270"/>
          <ac:picMkLst>
            <pc:docMk/>
            <pc:sldMk cId="4099959161" sldId="276"/>
            <ac:picMk id="22" creationId="{29C2E1EE-4177-B83B-9D56-3BA4D3CB52F4}"/>
          </ac:picMkLst>
        </pc:picChg>
        <pc:picChg chg="add del mod">
          <ac:chgData name="Roxana Sairoldy Rincon Gonzalez" userId="2760d76d344de677" providerId="LiveId" clId="{50AFBEBF-EF6A-4AEF-8101-56494EDBB4FF}" dt="2023-03-09T04:50:33.943" v="10635" actId="478"/>
          <ac:picMkLst>
            <pc:docMk/>
            <pc:sldMk cId="4099959161" sldId="276"/>
            <ac:picMk id="24" creationId="{77125E52-794B-85A6-97E3-EE9724C831BC}"/>
          </ac:picMkLst>
        </pc:picChg>
        <pc:picChg chg="add del mod">
          <ac:chgData name="Roxana Sairoldy Rincon Gonzalez" userId="2760d76d344de677" providerId="LiveId" clId="{50AFBEBF-EF6A-4AEF-8101-56494EDBB4FF}" dt="2023-03-15T08:45:13.039" v="16562" actId="478"/>
          <ac:picMkLst>
            <pc:docMk/>
            <pc:sldMk cId="4099959161" sldId="276"/>
            <ac:picMk id="25" creationId="{B92C20E8-6BD9-C446-63B0-FFE88B808C3F}"/>
          </ac:picMkLst>
        </pc:picChg>
        <pc:picChg chg="add del mod">
          <ac:chgData name="Roxana Sairoldy Rincon Gonzalez" userId="2760d76d344de677" providerId="LiveId" clId="{50AFBEBF-EF6A-4AEF-8101-56494EDBB4FF}" dt="2023-03-09T04:50:33.943" v="10635" actId="478"/>
          <ac:picMkLst>
            <pc:docMk/>
            <pc:sldMk cId="4099959161" sldId="276"/>
            <ac:picMk id="26" creationId="{2881C888-A1C3-AA8F-9DD8-C8AF7AAC8972}"/>
          </ac:picMkLst>
        </pc:picChg>
        <pc:picChg chg="add del mod">
          <ac:chgData name="Roxana Sairoldy Rincon Gonzalez" userId="2760d76d344de677" providerId="LiveId" clId="{50AFBEBF-EF6A-4AEF-8101-56494EDBB4FF}" dt="2023-03-15T08:45:13.039" v="16562" actId="478"/>
          <ac:picMkLst>
            <pc:docMk/>
            <pc:sldMk cId="4099959161" sldId="276"/>
            <ac:picMk id="26" creationId="{29B1FC0C-D13A-6AE4-92C6-37FBC9BB98E1}"/>
          </ac:picMkLst>
        </pc:picChg>
        <pc:picChg chg="add del mod">
          <ac:chgData name="Roxana Sairoldy Rincon Gonzalez" userId="2760d76d344de677" providerId="LiveId" clId="{50AFBEBF-EF6A-4AEF-8101-56494EDBB4FF}" dt="2023-03-15T07:16:30.887" v="16462" actId="478"/>
          <ac:picMkLst>
            <pc:docMk/>
            <pc:sldMk cId="4099959161" sldId="276"/>
            <ac:picMk id="28" creationId="{A46F525C-98C5-41EB-67DB-9DE18982092D}"/>
          </ac:picMkLst>
        </pc:picChg>
        <pc:picChg chg="add mod">
          <ac:chgData name="Roxana Sairoldy Rincon Gonzalez" userId="2760d76d344de677" providerId="LiveId" clId="{50AFBEBF-EF6A-4AEF-8101-56494EDBB4FF}" dt="2023-03-15T08:45:14.395" v="16563"/>
          <ac:picMkLst>
            <pc:docMk/>
            <pc:sldMk cId="4099959161" sldId="276"/>
            <ac:picMk id="44" creationId="{EDD497F5-F2AB-9439-41C9-FBC4BAAE8B72}"/>
          </ac:picMkLst>
        </pc:picChg>
        <pc:picChg chg="add mod">
          <ac:chgData name="Roxana Sairoldy Rincon Gonzalez" userId="2760d76d344de677" providerId="LiveId" clId="{50AFBEBF-EF6A-4AEF-8101-56494EDBB4FF}" dt="2023-03-15T08:45:14.395" v="16563"/>
          <ac:picMkLst>
            <pc:docMk/>
            <pc:sldMk cId="4099959161" sldId="276"/>
            <ac:picMk id="45" creationId="{8AE5B4E4-94EF-C6BF-6C41-E23623BE162F}"/>
          </ac:picMkLst>
        </pc:picChg>
      </pc:sldChg>
      <pc:sldChg chg="addSp delSp modSp add mod ord setBg">
        <pc:chgData name="Roxana Sairoldy Rincon Gonzalez" userId="2760d76d344de677" providerId="LiveId" clId="{50AFBEBF-EF6A-4AEF-8101-56494EDBB4FF}" dt="2023-03-15T08:46:55.121" v="16579"/>
        <pc:sldMkLst>
          <pc:docMk/>
          <pc:sldMk cId="237979847" sldId="277"/>
        </pc:sldMkLst>
        <pc:spChg chg="mod">
          <ac:chgData name="Roxana Sairoldy Rincon Gonzalez" userId="2760d76d344de677" providerId="LiveId" clId="{50AFBEBF-EF6A-4AEF-8101-56494EDBB4FF}" dt="2023-03-09T04:46:46.038" v="10604"/>
          <ac:spMkLst>
            <pc:docMk/>
            <pc:sldMk cId="237979847" sldId="277"/>
            <ac:spMk id="5" creationId="{F5A6BAF4-B253-D931-4DB7-F372A2A6E68B}"/>
          </ac:spMkLst>
        </pc:spChg>
        <pc:spChg chg="add del mod">
          <ac:chgData name="Roxana Sairoldy Rincon Gonzalez" userId="2760d76d344de677" providerId="LiveId" clId="{50AFBEBF-EF6A-4AEF-8101-56494EDBB4FF}" dt="2023-03-09T04:46:45.557" v="10603" actId="478"/>
          <ac:spMkLst>
            <pc:docMk/>
            <pc:sldMk cId="237979847" sldId="277"/>
            <ac:spMk id="9" creationId="{7B3A22E7-435F-B43A-B7BB-B550C991E796}"/>
          </ac:spMkLst>
        </pc:spChg>
        <pc:spChg chg="add del mod">
          <ac:chgData name="Roxana Sairoldy Rincon Gonzalez" userId="2760d76d344de677" providerId="LiveId" clId="{50AFBEBF-EF6A-4AEF-8101-56494EDBB4FF}" dt="2023-03-09T04:46:45.557" v="10603" actId="478"/>
          <ac:spMkLst>
            <pc:docMk/>
            <pc:sldMk cId="237979847" sldId="277"/>
            <ac:spMk id="11" creationId="{6363EEC1-6AB4-C77C-5521-F35646A10463}"/>
          </ac:spMkLst>
        </pc:spChg>
        <pc:spChg chg="mod">
          <ac:chgData name="Roxana Sairoldy Rincon Gonzalez" userId="2760d76d344de677" providerId="LiveId" clId="{50AFBEBF-EF6A-4AEF-8101-56494EDBB4FF}" dt="2023-03-15T06:47:43.556" v="16194"/>
          <ac:spMkLst>
            <pc:docMk/>
            <pc:sldMk cId="237979847" sldId="277"/>
            <ac:spMk id="11" creationId="{DF6F3C17-FED1-04CC-4930-96602EDA07E7}"/>
          </ac:spMkLst>
        </pc:spChg>
        <pc:spChg chg="del">
          <ac:chgData name="Roxana Sairoldy Rincon Gonzalez" userId="2760d76d344de677" providerId="LiveId" clId="{50AFBEBF-EF6A-4AEF-8101-56494EDBB4FF}" dt="2023-03-15T07:01:32.453" v="16331" actId="478"/>
          <ac:spMkLst>
            <pc:docMk/>
            <pc:sldMk cId="237979847" sldId="277"/>
            <ac:spMk id="14" creationId="{17D68361-E034-2093-1B8D-401E051D1C79}"/>
          </ac:spMkLst>
        </pc:spChg>
        <pc:spChg chg="del mod">
          <ac:chgData name="Roxana Sairoldy Rincon Gonzalez" userId="2760d76d344de677" providerId="LiveId" clId="{50AFBEBF-EF6A-4AEF-8101-56494EDBB4FF}" dt="2023-03-07T23:15:34.380" v="10326" actId="478"/>
          <ac:spMkLst>
            <pc:docMk/>
            <pc:sldMk cId="237979847" sldId="277"/>
            <ac:spMk id="15" creationId="{0692C161-3B71-F434-C92A-CB02236C96BD}"/>
          </ac:spMkLst>
        </pc:spChg>
        <pc:spChg chg="add del mod">
          <ac:chgData name="Roxana Sairoldy Rincon Gonzalez" userId="2760d76d344de677" providerId="LiveId" clId="{50AFBEBF-EF6A-4AEF-8101-56494EDBB4FF}" dt="2023-03-15T06:51:58.995" v="16237" actId="478"/>
          <ac:spMkLst>
            <pc:docMk/>
            <pc:sldMk cId="237979847" sldId="277"/>
            <ac:spMk id="15" creationId="{A8FF1A64-113D-779F-1A06-9163EA89B448}"/>
          </ac:spMkLst>
        </pc:spChg>
        <pc:spChg chg="del">
          <ac:chgData name="Roxana Sairoldy Rincon Gonzalez" userId="2760d76d344de677" providerId="LiveId" clId="{50AFBEBF-EF6A-4AEF-8101-56494EDBB4FF}" dt="2023-03-07T23:15:34.380" v="10326" actId="478"/>
          <ac:spMkLst>
            <pc:docMk/>
            <pc:sldMk cId="237979847" sldId="277"/>
            <ac:spMk id="17" creationId="{26A38458-D10B-6CB5-40D5-003A385DDE58}"/>
          </ac:spMkLst>
        </pc:spChg>
        <pc:spChg chg="mod">
          <ac:chgData name="Roxana Sairoldy Rincon Gonzalez" userId="2760d76d344de677" providerId="LiveId" clId="{50AFBEBF-EF6A-4AEF-8101-56494EDBB4FF}" dt="2023-03-09T04:46:46.038" v="10604"/>
          <ac:spMkLst>
            <pc:docMk/>
            <pc:sldMk cId="237979847" sldId="277"/>
            <ac:spMk id="18" creationId="{6C0E24EE-936E-EBAE-A974-3DD88EFA023F}"/>
          </ac:spMkLst>
        </pc:spChg>
        <pc:spChg chg="add del mod">
          <ac:chgData name="Roxana Sairoldy Rincon Gonzalez" userId="2760d76d344de677" providerId="LiveId" clId="{50AFBEBF-EF6A-4AEF-8101-56494EDBB4FF}" dt="2023-03-09T04:46:45.557" v="10603" actId="478"/>
          <ac:spMkLst>
            <pc:docMk/>
            <pc:sldMk cId="237979847" sldId="277"/>
            <ac:spMk id="19" creationId="{499268B4-CA17-7EF7-8A0B-A7786878E688}"/>
          </ac:spMkLst>
        </pc:spChg>
        <pc:spChg chg="mod">
          <ac:chgData name="Roxana Sairoldy Rincon Gonzalez" userId="2760d76d344de677" providerId="LiveId" clId="{50AFBEBF-EF6A-4AEF-8101-56494EDBB4FF}" dt="2023-03-15T06:51:59.405" v="16238"/>
          <ac:spMkLst>
            <pc:docMk/>
            <pc:sldMk cId="237979847" sldId="277"/>
            <ac:spMk id="19" creationId="{DAD75417-20D5-959F-7791-0D889A757333}"/>
          </ac:spMkLst>
        </pc:spChg>
        <pc:spChg chg="add mod">
          <ac:chgData name="Roxana Sairoldy Rincon Gonzalez" userId="2760d76d344de677" providerId="LiveId" clId="{50AFBEBF-EF6A-4AEF-8101-56494EDBB4FF}" dt="2023-03-15T06:51:59.405" v="16238"/>
          <ac:spMkLst>
            <pc:docMk/>
            <pc:sldMk cId="237979847" sldId="277"/>
            <ac:spMk id="21" creationId="{B22C7E34-CD1C-E960-6254-0920E5DB58D2}"/>
          </ac:spMkLst>
        </pc:spChg>
        <pc:spChg chg="mod">
          <ac:chgData name="Roxana Sairoldy Rincon Gonzalez" userId="2760d76d344de677" providerId="LiveId" clId="{50AFBEBF-EF6A-4AEF-8101-56494EDBB4FF}" dt="2023-03-07T00:21:19.420" v="7937" actId="123"/>
          <ac:spMkLst>
            <pc:docMk/>
            <pc:sldMk cId="237979847" sldId="277"/>
            <ac:spMk id="22" creationId="{E0A06E47-4128-9E30-9F85-A703EC4110C7}"/>
          </ac:spMkLst>
        </pc:spChg>
        <pc:spChg chg="mod">
          <ac:chgData name="Roxana Sairoldy Rincon Gonzalez" userId="2760d76d344de677" providerId="LiveId" clId="{50AFBEBF-EF6A-4AEF-8101-56494EDBB4FF}" dt="2023-03-07T00:21:20.984" v="7938" actId="123"/>
          <ac:spMkLst>
            <pc:docMk/>
            <pc:sldMk cId="237979847" sldId="277"/>
            <ac:spMk id="28" creationId="{3128D16B-823C-14A6-B158-DF21212EA9F8}"/>
          </ac:spMkLst>
        </pc:spChg>
        <pc:spChg chg="mod">
          <ac:chgData name="Roxana Sairoldy Rincon Gonzalez" userId="2760d76d344de677" providerId="LiveId" clId="{50AFBEBF-EF6A-4AEF-8101-56494EDBB4FF}" dt="2023-03-07T00:21:22.531" v="7939" actId="123"/>
          <ac:spMkLst>
            <pc:docMk/>
            <pc:sldMk cId="237979847" sldId="277"/>
            <ac:spMk id="29" creationId="{C2E8A74B-51C6-68D5-C01C-7EAA586DADF5}"/>
          </ac:spMkLst>
        </pc:spChg>
        <pc:spChg chg="mod">
          <ac:chgData name="Roxana Sairoldy Rincon Gonzalez" userId="2760d76d344de677" providerId="LiveId" clId="{50AFBEBF-EF6A-4AEF-8101-56494EDBB4FF}" dt="2023-03-07T00:53:03.951" v="8134" actId="20577"/>
          <ac:spMkLst>
            <pc:docMk/>
            <pc:sldMk cId="237979847" sldId="277"/>
            <ac:spMk id="30" creationId="{7DFEE4D0-1C49-7F0B-5BA9-7E148740BFD6}"/>
          </ac:spMkLst>
        </pc:spChg>
        <pc:spChg chg="mod">
          <ac:chgData name="Roxana Sairoldy Rincon Gonzalez" userId="2760d76d344de677" providerId="LiveId" clId="{50AFBEBF-EF6A-4AEF-8101-56494EDBB4FF}" dt="2023-03-07T00:53:07.199" v="8135" actId="20577"/>
          <ac:spMkLst>
            <pc:docMk/>
            <pc:sldMk cId="237979847" sldId="277"/>
            <ac:spMk id="31" creationId="{1659B3A4-0B4C-34D4-8712-02595E5EBCDF}"/>
          </ac:spMkLst>
        </pc:spChg>
        <pc:spChg chg="mod">
          <ac:chgData name="Roxana Sairoldy Rincon Gonzalez" userId="2760d76d344de677" providerId="LiveId" clId="{50AFBEBF-EF6A-4AEF-8101-56494EDBB4FF}" dt="2023-03-07T00:53:09.707" v="8136" actId="20577"/>
          <ac:spMkLst>
            <pc:docMk/>
            <pc:sldMk cId="237979847" sldId="277"/>
            <ac:spMk id="32" creationId="{AC8059EC-0B5B-5A53-3C60-4F048C6ABF89}"/>
          </ac:spMkLst>
        </pc:spChg>
        <pc:spChg chg="mod">
          <ac:chgData name="Roxana Sairoldy Rincon Gonzalez" userId="2760d76d344de677" providerId="LiveId" clId="{50AFBEBF-EF6A-4AEF-8101-56494EDBB4FF}" dt="2023-03-15T06:51:59.405" v="16238"/>
          <ac:spMkLst>
            <pc:docMk/>
            <pc:sldMk cId="237979847" sldId="277"/>
            <ac:spMk id="35" creationId="{E876AF8E-A1EA-3D22-64B2-515AA02A2AF4}"/>
          </ac:spMkLst>
        </pc:spChg>
        <pc:spChg chg="mod">
          <ac:chgData name="Roxana Sairoldy Rincon Gonzalez" userId="2760d76d344de677" providerId="LiveId" clId="{50AFBEBF-EF6A-4AEF-8101-56494EDBB4FF}" dt="2023-03-06T15:51:41.072" v="6336" actId="20577"/>
          <ac:spMkLst>
            <pc:docMk/>
            <pc:sldMk cId="237979847" sldId="277"/>
            <ac:spMk id="36" creationId="{ED806D3D-435E-D789-DA1A-024B0EBDFE17}"/>
          </ac:spMkLst>
        </pc:spChg>
        <pc:spChg chg="mod">
          <ac:chgData name="Roxana Sairoldy Rincon Gonzalez" userId="2760d76d344de677" providerId="LiveId" clId="{50AFBEBF-EF6A-4AEF-8101-56494EDBB4FF}" dt="2023-03-06T17:05:03.203" v="7708" actId="20577"/>
          <ac:spMkLst>
            <pc:docMk/>
            <pc:sldMk cId="237979847" sldId="277"/>
            <ac:spMk id="37" creationId="{9D579415-500A-03FB-4A36-C05A8921F61B}"/>
          </ac:spMkLst>
        </pc:spChg>
        <pc:spChg chg="mod">
          <ac:chgData name="Roxana Sairoldy Rincon Gonzalez" userId="2760d76d344de677" providerId="LiveId" clId="{50AFBEBF-EF6A-4AEF-8101-56494EDBB4FF}" dt="2023-03-06T17:06:12.015" v="7717" actId="20577"/>
          <ac:spMkLst>
            <pc:docMk/>
            <pc:sldMk cId="237979847" sldId="277"/>
            <ac:spMk id="38" creationId="{88825151-5FA4-187F-C43A-F226ECFBF99F}"/>
          </ac:spMkLst>
        </pc:spChg>
        <pc:spChg chg="add del mod">
          <ac:chgData name="Roxana Sairoldy Rincon Gonzalez" userId="2760d76d344de677" providerId="LiveId" clId="{50AFBEBF-EF6A-4AEF-8101-56494EDBB4FF}" dt="2023-03-15T07:02:09.163" v="16337" actId="478"/>
          <ac:spMkLst>
            <pc:docMk/>
            <pc:sldMk cId="237979847" sldId="277"/>
            <ac:spMk id="43" creationId="{96C5D539-943C-7379-992E-DC85A37BC7F4}"/>
          </ac:spMkLst>
        </pc:spChg>
        <pc:spChg chg="add mod">
          <ac:chgData name="Roxana Sairoldy Rincon Gonzalez" userId="2760d76d344de677" providerId="LiveId" clId="{50AFBEBF-EF6A-4AEF-8101-56494EDBB4FF}" dt="2023-03-15T07:02:09.633" v="16338"/>
          <ac:spMkLst>
            <pc:docMk/>
            <pc:sldMk cId="237979847" sldId="277"/>
            <ac:spMk id="45" creationId="{A8FE0ADB-E454-3D01-2939-1F5DBD7F06EC}"/>
          </ac:spMkLst>
        </pc:spChg>
        <pc:spChg chg="add mod">
          <ac:chgData name="Roxana Sairoldy Rincon Gonzalez" userId="2760d76d344de677" providerId="LiveId" clId="{50AFBEBF-EF6A-4AEF-8101-56494EDBB4FF}" dt="2023-03-15T08:46:55.121" v="16579"/>
          <ac:spMkLst>
            <pc:docMk/>
            <pc:sldMk cId="237979847" sldId="277"/>
            <ac:spMk id="48" creationId="{00BF5FCA-5E02-9213-2527-FB9974B1B99B}"/>
          </ac:spMkLst>
        </pc:spChg>
        <pc:grpChg chg="add del mod">
          <ac:chgData name="Roxana Sairoldy Rincon Gonzalez" userId="2760d76d344de677" providerId="LiveId" clId="{50AFBEBF-EF6A-4AEF-8101-56494EDBB4FF}" dt="2023-03-15T06:51:58.995" v="16237" actId="478"/>
          <ac:grpSpMkLst>
            <pc:docMk/>
            <pc:sldMk cId="237979847" sldId="277"/>
            <ac:grpSpMk id="2" creationId="{8B8D8607-60CF-9AB2-6307-4C9D5417D2F8}"/>
          </ac:grpSpMkLst>
        </pc:grpChg>
        <pc:grpChg chg="add del mod">
          <ac:chgData name="Roxana Sairoldy Rincon Gonzalez" userId="2760d76d344de677" providerId="LiveId" clId="{50AFBEBF-EF6A-4AEF-8101-56494EDBB4FF}" dt="2023-03-15T06:51:58.995" v="16237" actId="478"/>
          <ac:grpSpMkLst>
            <pc:docMk/>
            <pc:sldMk cId="237979847" sldId="277"/>
            <ac:grpSpMk id="9" creationId="{E8FF4A34-BB1D-24E9-3EA3-B7DAACD9E211}"/>
          </ac:grpSpMkLst>
        </pc:grpChg>
        <pc:grpChg chg="add mod">
          <ac:chgData name="Roxana Sairoldy Rincon Gonzalez" userId="2760d76d344de677" providerId="LiveId" clId="{50AFBEBF-EF6A-4AEF-8101-56494EDBB4FF}" dt="2023-03-15T06:51:59.405" v="16238"/>
          <ac:grpSpMkLst>
            <pc:docMk/>
            <pc:sldMk cId="237979847" sldId="277"/>
            <ac:grpSpMk id="12" creationId="{2BB19C14-A287-5DFA-48B4-28347C9039D8}"/>
          </ac:grpSpMkLst>
        </pc:grpChg>
        <pc:grpChg chg="add del mod">
          <ac:chgData name="Roxana Sairoldy Rincon Gonzalez" userId="2760d76d344de677" providerId="LiveId" clId="{50AFBEBF-EF6A-4AEF-8101-56494EDBB4FF}" dt="2023-03-15T06:47:43.135" v="16193" actId="478"/>
          <ac:grpSpMkLst>
            <pc:docMk/>
            <pc:sldMk cId="237979847" sldId="277"/>
            <ac:grpSpMk id="16" creationId="{21DC1474-861C-F742-EDA9-34790E1134C3}"/>
          </ac:grpSpMkLst>
        </pc:grpChg>
        <pc:grpChg chg="add mod">
          <ac:chgData name="Roxana Sairoldy Rincon Gonzalez" userId="2760d76d344de677" providerId="LiveId" clId="{50AFBEBF-EF6A-4AEF-8101-56494EDBB4FF}" dt="2023-03-15T06:51:59.405" v="16238"/>
          <ac:grpSpMkLst>
            <pc:docMk/>
            <pc:sldMk cId="237979847" sldId="277"/>
            <ac:grpSpMk id="33" creationId="{EEE3C510-3A05-BC66-94DB-AC821761074A}"/>
          </ac:grpSpMkLst>
        </pc:grpChg>
        <pc:picChg chg="add del mod">
          <ac:chgData name="Roxana Sairoldy Rincon Gonzalez" userId="2760d76d344de677" providerId="LiveId" clId="{50AFBEBF-EF6A-4AEF-8101-56494EDBB4FF}" dt="2023-03-06T15:33:10.684" v="6192" actId="478"/>
          <ac:picMkLst>
            <pc:docMk/>
            <pc:sldMk cId="237979847" sldId="277"/>
            <ac:picMk id="2" creationId="{20EDA33C-8679-C4F1-67B0-185A2336D5A8}"/>
          </ac:picMkLst>
        </pc:picChg>
        <pc:picChg chg="add mod">
          <ac:chgData name="Roxana Sairoldy Rincon Gonzalez" userId="2760d76d344de677" providerId="LiveId" clId="{50AFBEBF-EF6A-4AEF-8101-56494EDBB4FF}" dt="2023-03-06T17:02:20.071" v="7665" actId="1076"/>
          <ac:picMkLst>
            <pc:docMk/>
            <pc:sldMk cId="237979847" sldId="277"/>
            <ac:picMk id="4" creationId="{C1275B9A-66D7-3043-31E0-2978CAC5836C}"/>
          </ac:picMkLst>
        </pc:picChg>
        <pc:picChg chg="del">
          <ac:chgData name="Roxana Sairoldy Rincon Gonzalez" userId="2760d76d344de677" providerId="LiveId" clId="{50AFBEBF-EF6A-4AEF-8101-56494EDBB4FF}" dt="2023-03-06T14:26:09.296" v="6112" actId="478"/>
          <ac:picMkLst>
            <pc:docMk/>
            <pc:sldMk cId="237979847" sldId="277"/>
            <ac:picMk id="5" creationId="{B3AA7E60-5C53-4BE1-E598-90DFF31E8F29}"/>
          </ac:picMkLst>
        </pc:picChg>
        <pc:picChg chg="add mod">
          <ac:chgData name="Roxana Sairoldy Rincon Gonzalez" userId="2760d76d344de677" providerId="LiveId" clId="{50AFBEBF-EF6A-4AEF-8101-56494EDBB4FF}" dt="2023-03-06T17:03:39.209" v="7675" actId="1076"/>
          <ac:picMkLst>
            <pc:docMk/>
            <pc:sldMk cId="237979847" sldId="277"/>
            <ac:picMk id="6" creationId="{61FA43B1-66E0-DE70-E5C0-DD72BFBD04B9}"/>
          </ac:picMkLst>
        </pc:picChg>
        <pc:picChg chg="add del mod">
          <ac:chgData name="Roxana Sairoldy Rincon Gonzalez" userId="2760d76d344de677" providerId="LiveId" clId="{50AFBEBF-EF6A-4AEF-8101-56494EDBB4FF}" dt="2023-03-06T17:09:04.030" v="7729"/>
          <ac:picMkLst>
            <pc:docMk/>
            <pc:sldMk cId="237979847" sldId="277"/>
            <ac:picMk id="7" creationId="{15D9411F-659F-C38C-FF34-FEABCD76CF5E}"/>
          </ac:picMkLst>
        </pc:picChg>
        <pc:picChg chg="mod">
          <ac:chgData name="Roxana Sairoldy Rincon Gonzalez" userId="2760d76d344de677" providerId="LiveId" clId="{50AFBEBF-EF6A-4AEF-8101-56494EDBB4FF}" dt="2023-03-09T04:46:46.038" v="10604"/>
          <ac:picMkLst>
            <pc:docMk/>
            <pc:sldMk cId="237979847" sldId="277"/>
            <ac:picMk id="7" creationId="{4E1788C4-2F6A-5E7E-94E6-70F52D32AF14}"/>
          </ac:picMkLst>
        </pc:picChg>
        <pc:picChg chg="add del mod">
          <ac:chgData name="Roxana Sairoldy Rincon Gonzalez" userId="2760d76d344de677" providerId="LiveId" clId="{50AFBEBF-EF6A-4AEF-8101-56494EDBB4FF}" dt="2023-03-09T04:46:45.557" v="10603" actId="478"/>
          <ac:picMkLst>
            <pc:docMk/>
            <pc:sldMk cId="237979847" sldId="277"/>
            <ac:picMk id="10" creationId="{1ED86CEF-7489-0C64-D348-AEDE16D6ACC4}"/>
          </ac:picMkLst>
        </pc:picChg>
        <pc:picChg chg="mod">
          <ac:chgData name="Roxana Sairoldy Rincon Gonzalez" userId="2760d76d344de677" providerId="LiveId" clId="{50AFBEBF-EF6A-4AEF-8101-56494EDBB4FF}" dt="2023-03-15T06:47:43.556" v="16194"/>
          <ac:picMkLst>
            <pc:docMk/>
            <pc:sldMk cId="237979847" sldId="277"/>
            <ac:picMk id="10" creationId="{1EFD3B2D-F905-65D4-B87F-BCCE7C361745}"/>
          </ac:picMkLst>
        </pc:picChg>
        <pc:picChg chg="add del mod">
          <ac:chgData name="Roxana Sairoldy Rincon Gonzalez" userId="2760d76d344de677" providerId="LiveId" clId="{50AFBEBF-EF6A-4AEF-8101-56494EDBB4FF}" dt="2023-03-09T04:46:45.557" v="10603" actId="478"/>
          <ac:picMkLst>
            <pc:docMk/>
            <pc:sldMk cId="237979847" sldId="277"/>
            <ac:picMk id="12" creationId="{E86E295A-6527-2717-FFA0-0C377EBB4455}"/>
          </ac:picMkLst>
        </pc:picChg>
        <pc:picChg chg="del">
          <ac:chgData name="Roxana Sairoldy Rincon Gonzalez" userId="2760d76d344de677" providerId="LiveId" clId="{50AFBEBF-EF6A-4AEF-8101-56494EDBB4FF}" dt="2023-03-15T07:01:32.453" v="16331" actId="478"/>
          <ac:picMkLst>
            <pc:docMk/>
            <pc:sldMk cId="237979847" sldId="277"/>
            <ac:picMk id="13" creationId="{7ABB5E7B-C685-7D71-995F-B02A54CE8004}"/>
          </ac:picMkLst>
        </pc:picChg>
        <pc:picChg chg="del">
          <ac:chgData name="Roxana Sairoldy Rincon Gonzalez" userId="2760d76d344de677" providerId="LiveId" clId="{50AFBEBF-EF6A-4AEF-8101-56494EDBB4FF}" dt="2023-03-07T23:15:34.380" v="10326" actId="478"/>
          <ac:picMkLst>
            <pc:docMk/>
            <pc:sldMk cId="237979847" sldId="277"/>
            <ac:picMk id="16" creationId="{86333956-F309-4D64-E74E-EDB47129846A}"/>
          </ac:picMkLst>
        </pc:picChg>
        <pc:picChg chg="mod">
          <ac:chgData name="Roxana Sairoldy Rincon Gonzalez" userId="2760d76d344de677" providerId="LiveId" clId="{50AFBEBF-EF6A-4AEF-8101-56494EDBB4FF}" dt="2023-03-09T04:46:46.038" v="10604"/>
          <ac:picMkLst>
            <pc:docMk/>
            <pc:sldMk cId="237979847" sldId="277"/>
            <ac:picMk id="17" creationId="{1D8A28DE-E7AE-60D3-B5B2-CA1A64531C75}"/>
          </ac:picMkLst>
        </pc:picChg>
        <pc:picChg chg="del">
          <ac:chgData name="Roxana Sairoldy Rincon Gonzalez" userId="2760d76d344de677" providerId="LiveId" clId="{50AFBEBF-EF6A-4AEF-8101-56494EDBB4FF}" dt="2023-03-07T23:15:34.380" v="10326" actId="478"/>
          <ac:picMkLst>
            <pc:docMk/>
            <pc:sldMk cId="237979847" sldId="277"/>
            <ac:picMk id="18" creationId="{4B9100AD-897E-BE30-88A5-510D81B39F61}"/>
          </ac:picMkLst>
        </pc:picChg>
        <pc:picChg chg="mod">
          <ac:chgData name="Roxana Sairoldy Rincon Gonzalez" userId="2760d76d344de677" providerId="LiveId" clId="{50AFBEBF-EF6A-4AEF-8101-56494EDBB4FF}" dt="2023-03-15T06:51:59.405" v="16238"/>
          <ac:picMkLst>
            <pc:docMk/>
            <pc:sldMk cId="237979847" sldId="277"/>
            <ac:picMk id="20" creationId="{17345E65-7A2D-08CE-34B0-BC9E63E3F6FA}"/>
          </ac:picMkLst>
        </pc:picChg>
        <pc:picChg chg="mod">
          <ac:chgData name="Roxana Sairoldy Rincon Gonzalez" userId="2760d76d344de677" providerId="LiveId" clId="{50AFBEBF-EF6A-4AEF-8101-56494EDBB4FF}" dt="2023-03-15T06:51:59.405" v="16238"/>
          <ac:picMkLst>
            <pc:docMk/>
            <pc:sldMk cId="237979847" sldId="277"/>
            <ac:picMk id="34" creationId="{DA348DF3-9B2E-1D44-4CD6-58E1196E6771}"/>
          </ac:picMkLst>
        </pc:picChg>
        <pc:picChg chg="add del mod">
          <ac:chgData name="Roxana Sairoldy Rincon Gonzalez" userId="2760d76d344de677" providerId="LiveId" clId="{50AFBEBF-EF6A-4AEF-8101-56494EDBB4FF}" dt="2023-03-15T07:02:09.163" v="16337" actId="478"/>
          <ac:picMkLst>
            <pc:docMk/>
            <pc:sldMk cId="237979847" sldId="277"/>
            <ac:picMk id="42" creationId="{EBF159E0-24C3-FA69-F9CC-1BEBF29E2AA2}"/>
          </ac:picMkLst>
        </pc:picChg>
        <pc:picChg chg="add mod">
          <ac:chgData name="Roxana Sairoldy Rincon Gonzalez" userId="2760d76d344de677" providerId="LiveId" clId="{50AFBEBF-EF6A-4AEF-8101-56494EDBB4FF}" dt="2023-03-15T07:02:09.633" v="16338"/>
          <ac:picMkLst>
            <pc:docMk/>
            <pc:sldMk cId="237979847" sldId="277"/>
            <ac:picMk id="44" creationId="{F6336866-858B-D6CE-A06A-B01FBD91DC65}"/>
          </ac:picMkLst>
        </pc:picChg>
        <pc:picChg chg="add mod">
          <ac:chgData name="Roxana Sairoldy Rincon Gonzalez" userId="2760d76d344de677" providerId="LiveId" clId="{50AFBEBF-EF6A-4AEF-8101-56494EDBB4FF}" dt="2023-03-15T08:46:55.121" v="16579"/>
          <ac:picMkLst>
            <pc:docMk/>
            <pc:sldMk cId="237979847" sldId="277"/>
            <ac:picMk id="46" creationId="{22C4A58C-286B-F19D-89C5-826194321E03}"/>
          </ac:picMkLst>
        </pc:picChg>
        <pc:picChg chg="add mod">
          <ac:chgData name="Roxana Sairoldy Rincon Gonzalez" userId="2760d76d344de677" providerId="LiveId" clId="{50AFBEBF-EF6A-4AEF-8101-56494EDBB4FF}" dt="2023-03-15T08:46:55.121" v="16579"/>
          <ac:picMkLst>
            <pc:docMk/>
            <pc:sldMk cId="237979847" sldId="277"/>
            <ac:picMk id="47" creationId="{A4120C9D-CEBD-0460-A62E-8828161BCFCE}"/>
          </ac:picMkLst>
        </pc:picChg>
        <pc:picChg chg="del">
          <ac:chgData name="Roxana Sairoldy Rincon Gonzalez" userId="2760d76d344de677" providerId="LiveId" clId="{50AFBEBF-EF6A-4AEF-8101-56494EDBB4FF}" dt="2023-03-06T14:26:11.393" v="6114" actId="478"/>
          <ac:picMkLst>
            <pc:docMk/>
            <pc:sldMk cId="237979847" sldId="277"/>
            <ac:picMk id="17410" creationId="{A40C60DB-983E-F73C-ECAC-9528271CC6C8}"/>
          </ac:picMkLst>
        </pc:picChg>
        <pc:picChg chg="del">
          <ac:chgData name="Roxana Sairoldy Rincon Gonzalez" userId="2760d76d344de677" providerId="LiveId" clId="{50AFBEBF-EF6A-4AEF-8101-56494EDBB4FF}" dt="2023-03-06T14:26:10.704" v="6113" actId="478"/>
          <ac:picMkLst>
            <pc:docMk/>
            <pc:sldMk cId="237979847" sldId="277"/>
            <ac:picMk id="17414" creationId="{8A9449C9-AF41-7DF8-E6C8-DEE02C6548D5}"/>
          </ac:picMkLst>
        </pc:picChg>
        <pc:picChg chg="add del mod">
          <ac:chgData name="Roxana Sairoldy Rincon Gonzalez" userId="2760d76d344de677" providerId="LiveId" clId="{50AFBEBF-EF6A-4AEF-8101-56494EDBB4FF}" dt="2023-03-06T17:00:05.762" v="7660" actId="478"/>
          <ac:picMkLst>
            <pc:docMk/>
            <pc:sldMk cId="237979847" sldId="277"/>
            <ac:picMk id="18434" creationId="{A9B2C49C-F165-7948-3CF9-9DB76BA16B3E}"/>
          </ac:picMkLst>
        </pc:picChg>
        <pc:picChg chg="add del mod">
          <ac:chgData name="Roxana Sairoldy Rincon Gonzalez" userId="2760d76d344de677" providerId="LiveId" clId="{50AFBEBF-EF6A-4AEF-8101-56494EDBB4FF}" dt="2023-03-06T17:09:04.642" v="7730" actId="478"/>
          <ac:picMkLst>
            <pc:docMk/>
            <pc:sldMk cId="237979847" sldId="277"/>
            <ac:picMk id="18436" creationId="{69C812E6-933F-D384-3541-7466308AEA92}"/>
          </ac:picMkLst>
        </pc:picChg>
        <pc:picChg chg="add del mod">
          <ac:chgData name="Roxana Sairoldy Rincon Gonzalez" userId="2760d76d344de677" providerId="LiveId" clId="{50AFBEBF-EF6A-4AEF-8101-56494EDBB4FF}" dt="2023-03-06T17:03:23.966" v="7672" actId="478"/>
          <ac:picMkLst>
            <pc:docMk/>
            <pc:sldMk cId="237979847" sldId="277"/>
            <ac:picMk id="18438" creationId="{D2B28BE6-A011-E669-21CC-8D47A108F807}"/>
          </ac:picMkLst>
        </pc:picChg>
      </pc:sldChg>
      <pc:sldChg chg="add del setBg">
        <pc:chgData name="Roxana Sairoldy Rincon Gonzalez" userId="2760d76d344de677" providerId="LiveId" clId="{50AFBEBF-EF6A-4AEF-8101-56494EDBB4FF}" dt="2023-03-05T01:23:29.456" v="4118"/>
        <pc:sldMkLst>
          <pc:docMk/>
          <pc:sldMk cId="3121907397" sldId="277"/>
        </pc:sldMkLst>
      </pc:sldChg>
      <pc:sldChg chg="addSp delSp modSp add mod ord setBg">
        <pc:chgData name="Roxana Sairoldy Rincon Gonzalez" userId="2760d76d344de677" providerId="LiveId" clId="{50AFBEBF-EF6A-4AEF-8101-56494EDBB4FF}" dt="2023-03-15T08:44:08.774" v="16546"/>
        <pc:sldMkLst>
          <pc:docMk/>
          <pc:sldMk cId="2427542384" sldId="278"/>
        </pc:sldMkLst>
        <pc:spChg chg="add del">
          <ac:chgData name="Roxana Sairoldy Rincon Gonzalez" userId="2760d76d344de677" providerId="LiveId" clId="{50AFBEBF-EF6A-4AEF-8101-56494EDBB4FF}" dt="2023-03-07T00:24:19.199" v="7945"/>
          <ac:spMkLst>
            <pc:docMk/>
            <pc:sldMk cId="2427542384" sldId="278"/>
            <ac:spMk id="2" creationId="{E0449F76-5C04-0623-5630-283839539FFC}"/>
          </ac:spMkLst>
        </pc:spChg>
        <pc:spChg chg="add del">
          <ac:chgData name="Roxana Sairoldy Rincon Gonzalez" userId="2760d76d344de677" providerId="LiveId" clId="{50AFBEBF-EF6A-4AEF-8101-56494EDBB4FF}" dt="2023-03-07T00:29:54.897" v="7957"/>
          <ac:spMkLst>
            <pc:docMk/>
            <pc:sldMk cId="2427542384" sldId="278"/>
            <ac:spMk id="5" creationId="{B9B37833-5A9E-74C7-A5FE-CD3E802BDD87}"/>
          </ac:spMkLst>
        </pc:spChg>
        <pc:spChg chg="mod">
          <ac:chgData name="Roxana Sairoldy Rincon Gonzalez" userId="2760d76d344de677" providerId="LiveId" clId="{50AFBEBF-EF6A-4AEF-8101-56494EDBB4FF}" dt="2023-03-09T04:47:26.976" v="10616"/>
          <ac:spMkLst>
            <pc:docMk/>
            <pc:sldMk cId="2427542384" sldId="278"/>
            <ac:spMk id="5" creationId="{D9C22D2A-CEB7-0268-4B05-FC2BE8CAA3D8}"/>
          </ac:spMkLst>
        </pc:spChg>
        <pc:spChg chg="add del mod">
          <ac:chgData name="Roxana Sairoldy Rincon Gonzalez" userId="2760d76d344de677" providerId="LiveId" clId="{50AFBEBF-EF6A-4AEF-8101-56494EDBB4FF}" dt="2023-03-09T04:47:26.537" v="10615" actId="478"/>
          <ac:spMkLst>
            <pc:docMk/>
            <pc:sldMk cId="2427542384" sldId="278"/>
            <ac:spMk id="7" creationId="{357C497E-60FC-3A98-74E1-0758B55DAFC1}"/>
          </ac:spMkLst>
        </pc:spChg>
        <pc:spChg chg="mod">
          <ac:chgData name="Roxana Sairoldy Rincon Gonzalez" userId="2760d76d344de677" providerId="LiveId" clId="{50AFBEBF-EF6A-4AEF-8101-56494EDBB4FF}" dt="2023-03-15T06:48:34.233" v="16206"/>
          <ac:spMkLst>
            <pc:docMk/>
            <pc:sldMk cId="2427542384" sldId="278"/>
            <ac:spMk id="10" creationId="{5AC90DD9-F2A0-C06D-8AE0-ABB68E4ACEF3}"/>
          </ac:spMkLst>
        </pc:spChg>
        <pc:spChg chg="add del mod">
          <ac:chgData name="Roxana Sairoldy Rincon Gonzalez" userId="2760d76d344de677" providerId="LiveId" clId="{50AFBEBF-EF6A-4AEF-8101-56494EDBB4FF}" dt="2023-03-09T04:47:26.537" v="10615" actId="478"/>
          <ac:spMkLst>
            <pc:docMk/>
            <pc:sldMk cId="2427542384" sldId="278"/>
            <ac:spMk id="10" creationId="{5ADC8B2D-AB12-6057-651F-3F97C292C3E5}"/>
          </ac:spMkLst>
        </pc:spChg>
        <pc:spChg chg="add del mod">
          <ac:chgData name="Roxana Sairoldy Rincon Gonzalez" userId="2760d76d344de677" providerId="LiveId" clId="{50AFBEBF-EF6A-4AEF-8101-56494EDBB4FF}" dt="2023-03-09T04:47:26.537" v="10615" actId="478"/>
          <ac:spMkLst>
            <pc:docMk/>
            <pc:sldMk cId="2427542384" sldId="278"/>
            <ac:spMk id="12" creationId="{04E04F2C-65CE-BFD1-4919-F707C46F7186}"/>
          </ac:spMkLst>
        </pc:spChg>
        <pc:spChg chg="mod">
          <ac:chgData name="Roxana Sairoldy Rincon Gonzalez" userId="2760d76d344de677" providerId="LiveId" clId="{50AFBEBF-EF6A-4AEF-8101-56494EDBB4FF}" dt="2023-03-15T06:53:03.882" v="16250"/>
          <ac:spMkLst>
            <pc:docMk/>
            <pc:sldMk cId="2427542384" sldId="278"/>
            <ac:spMk id="12" creationId="{C8A32B94-9A62-9329-DC85-DF733FFDCF2B}"/>
          </ac:spMkLst>
        </pc:spChg>
        <pc:spChg chg="del">
          <ac:chgData name="Roxana Sairoldy Rincon Gonzalez" userId="2760d76d344de677" providerId="LiveId" clId="{50AFBEBF-EF6A-4AEF-8101-56494EDBB4FF}" dt="2023-03-15T07:02:46.916" v="16349" actId="478"/>
          <ac:spMkLst>
            <pc:docMk/>
            <pc:sldMk cId="2427542384" sldId="278"/>
            <ac:spMk id="14" creationId="{17D68361-E034-2093-1B8D-401E051D1C79}"/>
          </ac:spMkLst>
        </pc:spChg>
        <pc:spChg chg="del">
          <ac:chgData name="Roxana Sairoldy Rincon Gonzalez" userId="2760d76d344de677" providerId="LiveId" clId="{50AFBEBF-EF6A-4AEF-8101-56494EDBB4FF}" dt="2023-03-07T23:16:12.993" v="10338" actId="478"/>
          <ac:spMkLst>
            <pc:docMk/>
            <pc:sldMk cId="2427542384" sldId="278"/>
            <ac:spMk id="15" creationId="{0692C161-3B71-F434-C92A-CB02236C96BD}"/>
          </ac:spMkLst>
        </pc:spChg>
        <pc:spChg chg="add del mod">
          <ac:chgData name="Roxana Sairoldy Rincon Gonzalez" userId="2760d76d344de677" providerId="LiveId" clId="{50AFBEBF-EF6A-4AEF-8101-56494EDBB4FF}" dt="2023-03-15T06:53:03.436" v="16249" actId="478"/>
          <ac:spMkLst>
            <pc:docMk/>
            <pc:sldMk cId="2427542384" sldId="278"/>
            <ac:spMk id="16" creationId="{10B5672C-9C66-A3DA-6C41-36DD8F309FFB}"/>
          </ac:spMkLst>
        </pc:spChg>
        <pc:spChg chg="del">
          <ac:chgData name="Roxana Sairoldy Rincon Gonzalez" userId="2760d76d344de677" providerId="LiveId" clId="{50AFBEBF-EF6A-4AEF-8101-56494EDBB4FF}" dt="2023-03-07T23:16:12.993" v="10338" actId="478"/>
          <ac:spMkLst>
            <pc:docMk/>
            <pc:sldMk cId="2427542384" sldId="278"/>
            <ac:spMk id="17" creationId="{26A38458-D10B-6CB5-40D5-003A385DDE58}"/>
          </ac:spMkLst>
        </pc:spChg>
        <pc:spChg chg="mod">
          <ac:chgData name="Roxana Sairoldy Rincon Gonzalez" userId="2760d76d344de677" providerId="LiveId" clId="{50AFBEBF-EF6A-4AEF-8101-56494EDBB4FF}" dt="2023-03-09T04:47:26.976" v="10616"/>
          <ac:spMkLst>
            <pc:docMk/>
            <pc:sldMk cId="2427542384" sldId="278"/>
            <ac:spMk id="19" creationId="{8E174C23-828B-0B75-32BF-0B32D1B097C5}"/>
          </ac:spMkLst>
        </pc:spChg>
        <pc:spChg chg="add mod">
          <ac:chgData name="Roxana Sairoldy Rincon Gonzalez" userId="2760d76d344de677" providerId="LiveId" clId="{50AFBEBF-EF6A-4AEF-8101-56494EDBB4FF}" dt="2023-03-15T06:53:03.882" v="16250"/>
          <ac:spMkLst>
            <pc:docMk/>
            <pc:sldMk cId="2427542384" sldId="278"/>
            <ac:spMk id="21" creationId="{DD2F674F-9001-AC78-55AF-D8501BFF3214}"/>
          </ac:spMkLst>
        </pc:spChg>
        <pc:spChg chg="mod">
          <ac:chgData name="Roxana Sairoldy Rincon Gonzalez" userId="2760d76d344de677" providerId="LiveId" clId="{50AFBEBF-EF6A-4AEF-8101-56494EDBB4FF}" dt="2023-03-07T02:08:02.152" v="8551"/>
          <ac:spMkLst>
            <pc:docMk/>
            <pc:sldMk cId="2427542384" sldId="278"/>
            <ac:spMk id="22" creationId="{E0A06E47-4128-9E30-9F85-A703EC4110C7}"/>
          </ac:spMkLst>
        </pc:spChg>
        <pc:spChg chg="mod">
          <ac:chgData name="Roxana Sairoldy Rincon Gonzalez" userId="2760d76d344de677" providerId="LiveId" clId="{50AFBEBF-EF6A-4AEF-8101-56494EDBB4FF}" dt="2023-03-07T02:08:03.799" v="8552"/>
          <ac:spMkLst>
            <pc:docMk/>
            <pc:sldMk cId="2427542384" sldId="278"/>
            <ac:spMk id="28" creationId="{3128D16B-823C-14A6-B158-DF21212EA9F8}"/>
          </ac:spMkLst>
        </pc:spChg>
        <pc:spChg chg="mod">
          <ac:chgData name="Roxana Sairoldy Rincon Gonzalez" userId="2760d76d344de677" providerId="LiveId" clId="{50AFBEBF-EF6A-4AEF-8101-56494EDBB4FF}" dt="2023-03-07T02:08:05.216" v="8553"/>
          <ac:spMkLst>
            <pc:docMk/>
            <pc:sldMk cId="2427542384" sldId="278"/>
            <ac:spMk id="29" creationId="{C2E8A74B-51C6-68D5-C01C-7EAA586DADF5}"/>
          </ac:spMkLst>
        </pc:spChg>
        <pc:spChg chg="mod">
          <ac:chgData name="Roxana Sairoldy Rincon Gonzalez" userId="2760d76d344de677" providerId="LiveId" clId="{50AFBEBF-EF6A-4AEF-8101-56494EDBB4FF}" dt="2023-03-07T00:53:38.757" v="8145" actId="20577"/>
          <ac:spMkLst>
            <pc:docMk/>
            <pc:sldMk cId="2427542384" sldId="278"/>
            <ac:spMk id="30" creationId="{7DFEE4D0-1C49-7F0B-5BA9-7E148740BFD6}"/>
          </ac:spMkLst>
        </pc:spChg>
        <pc:spChg chg="mod">
          <ac:chgData name="Roxana Sairoldy Rincon Gonzalez" userId="2760d76d344de677" providerId="LiveId" clId="{50AFBEBF-EF6A-4AEF-8101-56494EDBB4FF}" dt="2023-03-07T00:53:40.195" v="8146" actId="20577"/>
          <ac:spMkLst>
            <pc:docMk/>
            <pc:sldMk cId="2427542384" sldId="278"/>
            <ac:spMk id="31" creationId="{1659B3A4-0B4C-34D4-8712-02595E5EBCDF}"/>
          </ac:spMkLst>
        </pc:spChg>
        <pc:spChg chg="mod">
          <ac:chgData name="Roxana Sairoldy Rincon Gonzalez" userId="2760d76d344de677" providerId="LiveId" clId="{50AFBEBF-EF6A-4AEF-8101-56494EDBB4FF}" dt="2023-03-07T00:53:41.759" v="8147" actId="20577"/>
          <ac:spMkLst>
            <pc:docMk/>
            <pc:sldMk cId="2427542384" sldId="278"/>
            <ac:spMk id="32" creationId="{AC8059EC-0B5B-5A53-3C60-4F048C6ABF89}"/>
          </ac:spMkLst>
        </pc:spChg>
        <pc:spChg chg="mod">
          <ac:chgData name="Roxana Sairoldy Rincon Gonzalez" userId="2760d76d344de677" providerId="LiveId" clId="{50AFBEBF-EF6A-4AEF-8101-56494EDBB4FF}" dt="2023-03-15T06:53:03.882" v="16250"/>
          <ac:spMkLst>
            <pc:docMk/>
            <pc:sldMk cId="2427542384" sldId="278"/>
            <ac:spMk id="35" creationId="{6DD792E2-A5E6-4FCE-742E-E9886C00DA70}"/>
          </ac:spMkLst>
        </pc:spChg>
        <pc:spChg chg="mod">
          <ac:chgData name="Roxana Sairoldy Rincon Gonzalez" userId="2760d76d344de677" providerId="LiveId" clId="{50AFBEBF-EF6A-4AEF-8101-56494EDBB4FF}" dt="2023-03-07T00:30:31.869" v="7968" actId="20577"/>
          <ac:spMkLst>
            <pc:docMk/>
            <pc:sldMk cId="2427542384" sldId="278"/>
            <ac:spMk id="36" creationId="{ED806D3D-435E-D789-DA1A-024B0EBDFE17}"/>
          </ac:spMkLst>
        </pc:spChg>
        <pc:spChg chg="mod">
          <ac:chgData name="Roxana Sairoldy Rincon Gonzalez" userId="2760d76d344de677" providerId="LiveId" clId="{50AFBEBF-EF6A-4AEF-8101-56494EDBB4FF}" dt="2023-03-07T00:30:52.351" v="7980" actId="20577"/>
          <ac:spMkLst>
            <pc:docMk/>
            <pc:sldMk cId="2427542384" sldId="278"/>
            <ac:spMk id="37" creationId="{9D579415-500A-03FB-4A36-C05A8921F61B}"/>
          </ac:spMkLst>
        </pc:spChg>
        <pc:spChg chg="mod">
          <ac:chgData name="Roxana Sairoldy Rincon Gonzalez" userId="2760d76d344de677" providerId="LiveId" clId="{50AFBEBF-EF6A-4AEF-8101-56494EDBB4FF}" dt="2023-03-07T00:30:45.427" v="7976" actId="20577"/>
          <ac:spMkLst>
            <pc:docMk/>
            <pc:sldMk cId="2427542384" sldId="278"/>
            <ac:spMk id="38" creationId="{88825151-5FA4-187F-C43A-F226ECFBF99F}"/>
          </ac:spMkLst>
        </pc:spChg>
        <pc:spChg chg="add mod">
          <ac:chgData name="Roxana Sairoldy Rincon Gonzalez" userId="2760d76d344de677" providerId="LiveId" clId="{50AFBEBF-EF6A-4AEF-8101-56494EDBB4FF}" dt="2023-03-15T07:02:47.362" v="16350"/>
          <ac:spMkLst>
            <pc:docMk/>
            <pc:sldMk cId="2427542384" sldId="278"/>
            <ac:spMk id="43" creationId="{0756DD16-63B1-0343-5FA3-5E647ACB313F}"/>
          </ac:spMkLst>
        </pc:spChg>
        <pc:spChg chg="add mod">
          <ac:chgData name="Roxana Sairoldy Rincon Gonzalez" userId="2760d76d344de677" providerId="LiveId" clId="{50AFBEBF-EF6A-4AEF-8101-56494EDBB4FF}" dt="2023-03-15T08:44:08.774" v="16546"/>
          <ac:spMkLst>
            <pc:docMk/>
            <pc:sldMk cId="2427542384" sldId="278"/>
            <ac:spMk id="46" creationId="{08075040-7EAC-8FFB-4EBD-4BD9D6F412F5}"/>
          </ac:spMkLst>
        </pc:spChg>
        <pc:grpChg chg="add del mod">
          <ac:chgData name="Roxana Sairoldy Rincon Gonzalez" userId="2760d76d344de677" providerId="LiveId" clId="{50AFBEBF-EF6A-4AEF-8101-56494EDBB4FF}" dt="2023-03-15T06:53:03.436" v="16249" actId="478"/>
          <ac:grpSpMkLst>
            <pc:docMk/>
            <pc:sldMk cId="2427542384" sldId="278"/>
            <ac:grpSpMk id="2" creationId="{E7CE1616-79C5-E706-8B05-8279D48859D5}"/>
          </ac:grpSpMkLst>
        </pc:grpChg>
        <pc:grpChg chg="add del mod">
          <ac:chgData name="Roxana Sairoldy Rincon Gonzalez" userId="2760d76d344de677" providerId="LiveId" clId="{50AFBEBF-EF6A-4AEF-8101-56494EDBB4FF}" dt="2023-03-15T06:53:03.436" v="16249" actId="478"/>
          <ac:grpSpMkLst>
            <pc:docMk/>
            <pc:sldMk cId="2427542384" sldId="278"/>
            <ac:grpSpMk id="7" creationId="{62E025FB-73A9-298A-85C3-701FA3E5DB43}"/>
          </ac:grpSpMkLst>
        </pc:grpChg>
        <pc:grpChg chg="add mod">
          <ac:chgData name="Roxana Sairoldy Rincon Gonzalez" userId="2760d76d344de677" providerId="LiveId" clId="{50AFBEBF-EF6A-4AEF-8101-56494EDBB4FF}" dt="2023-03-15T06:53:03.882" v="16250"/>
          <ac:grpSpMkLst>
            <pc:docMk/>
            <pc:sldMk cId="2427542384" sldId="278"/>
            <ac:grpSpMk id="11" creationId="{FCC71B7F-4C4A-340F-1B96-CF61D29A76BE}"/>
          </ac:grpSpMkLst>
        </pc:grpChg>
        <pc:grpChg chg="add del mod">
          <ac:chgData name="Roxana Sairoldy Rincon Gonzalez" userId="2760d76d344de677" providerId="LiveId" clId="{50AFBEBF-EF6A-4AEF-8101-56494EDBB4FF}" dt="2023-03-15T06:48:33.751" v="16205" actId="478"/>
          <ac:grpSpMkLst>
            <pc:docMk/>
            <pc:sldMk cId="2427542384" sldId="278"/>
            <ac:grpSpMk id="17" creationId="{62EE6337-6B95-C0FF-059E-463E6C9DFF16}"/>
          </ac:grpSpMkLst>
        </pc:grpChg>
        <pc:grpChg chg="add mod">
          <ac:chgData name="Roxana Sairoldy Rincon Gonzalez" userId="2760d76d344de677" providerId="LiveId" clId="{50AFBEBF-EF6A-4AEF-8101-56494EDBB4FF}" dt="2023-03-15T06:53:03.882" v="16250"/>
          <ac:grpSpMkLst>
            <pc:docMk/>
            <pc:sldMk cId="2427542384" sldId="278"/>
            <ac:grpSpMk id="33" creationId="{21290EA1-CBF2-1440-8313-1131DA0E7A41}"/>
          </ac:grpSpMkLst>
        </pc:grpChg>
        <pc:picChg chg="add mod">
          <ac:chgData name="Roxana Sairoldy Rincon Gonzalez" userId="2760d76d344de677" providerId="LiveId" clId="{50AFBEBF-EF6A-4AEF-8101-56494EDBB4FF}" dt="2023-03-07T00:25:12.120" v="7955" actId="1076"/>
          <ac:picMkLst>
            <pc:docMk/>
            <pc:sldMk cId="2427542384" sldId="278"/>
            <ac:picMk id="4" creationId="{414ACB33-5C45-3EEE-9120-CAFE735EBDB9}"/>
          </ac:picMkLst>
        </pc:picChg>
        <pc:picChg chg="add mod">
          <ac:chgData name="Roxana Sairoldy Rincon Gonzalez" userId="2760d76d344de677" providerId="LiveId" clId="{50AFBEBF-EF6A-4AEF-8101-56494EDBB4FF}" dt="2023-03-07T00:30:20.271" v="7963" actId="1076"/>
          <ac:picMkLst>
            <pc:docMk/>
            <pc:sldMk cId="2427542384" sldId="278"/>
            <ac:picMk id="6" creationId="{4B6F363C-7C83-CD6A-E393-C8C75608B7AC}"/>
          </ac:picMkLst>
        </pc:picChg>
        <pc:picChg chg="add del mod">
          <ac:chgData name="Roxana Sairoldy Rincon Gonzalez" userId="2760d76d344de677" providerId="LiveId" clId="{50AFBEBF-EF6A-4AEF-8101-56494EDBB4FF}" dt="2023-03-09T04:47:26.537" v="10615" actId="478"/>
          <ac:picMkLst>
            <pc:docMk/>
            <pc:sldMk cId="2427542384" sldId="278"/>
            <ac:picMk id="9" creationId="{B01832CE-B0C2-7163-7043-1B5EBA7415A4}"/>
          </ac:picMkLst>
        </pc:picChg>
        <pc:picChg chg="mod">
          <ac:chgData name="Roxana Sairoldy Rincon Gonzalez" userId="2760d76d344de677" providerId="LiveId" clId="{50AFBEBF-EF6A-4AEF-8101-56494EDBB4FF}" dt="2023-03-15T06:48:34.233" v="16206"/>
          <ac:picMkLst>
            <pc:docMk/>
            <pc:sldMk cId="2427542384" sldId="278"/>
            <ac:picMk id="9" creationId="{B48C1BF8-7C7C-D095-802D-4F524350BD85}"/>
          </ac:picMkLst>
        </pc:picChg>
        <pc:picChg chg="add del mod">
          <ac:chgData name="Roxana Sairoldy Rincon Gonzalez" userId="2760d76d344de677" providerId="LiveId" clId="{50AFBEBF-EF6A-4AEF-8101-56494EDBB4FF}" dt="2023-03-09T04:47:26.537" v="10615" actId="478"/>
          <ac:picMkLst>
            <pc:docMk/>
            <pc:sldMk cId="2427542384" sldId="278"/>
            <ac:picMk id="11" creationId="{BD355A3C-BA50-53B7-5216-070E0480403D}"/>
          </ac:picMkLst>
        </pc:picChg>
        <pc:picChg chg="del">
          <ac:chgData name="Roxana Sairoldy Rincon Gonzalez" userId="2760d76d344de677" providerId="LiveId" clId="{50AFBEBF-EF6A-4AEF-8101-56494EDBB4FF}" dt="2023-03-15T07:02:46.916" v="16349" actId="478"/>
          <ac:picMkLst>
            <pc:docMk/>
            <pc:sldMk cId="2427542384" sldId="278"/>
            <ac:picMk id="13" creationId="{7ABB5E7B-C685-7D71-995F-B02A54CE8004}"/>
          </ac:picMkLst>
        </pc:picChg>
        <pc:picChg chg="mod">
          <ac:chgData name="Roxana Sairoldy Rincon Gonzalez" userId="2760d76d344de677" providerId="LiveId" clId="{50AFBEBF-EF6A-4AEF-8101-56494EDBB4FF}" dt="2023-03-09T04:47:26.976" v="10616"/>
          <ac:picMkLst>
            <pc:docMk/>
            <pc:sldMk cId="2427542384" sldId="278"/>
            <ac:picMk id="15" creationId="{67F50F2D-637B-CBE4-91A0-94C3F0577E36}"/>
          </ac:picMkLst>
        </pc:picChg>
        <pc:picChg chg="del">
          <ac:chgData name="Roxana Sairoldy Rincon Gonzalez" userId="2760d76d344de677" providerId="LiveId" clId="{50AFBEBF-EF6A-4AEF-8101-56494EDBB4FF}" dt="2023-03-07T23:16:12.993" v="10338" actId="478"/>
          <ac:picMkLst>
            <pc:docMk/>
            <pc:sldMk cId="2427542384" sldId="278"/>
            <ac:picMk id="16" creationId="{86333956-F309-4D64-E74E-EDB47129846A}"/>
          </ac:picMkLst>
        </pc:picChg>
        <pc:picChg chg="del">
          <ac:chgData name="Roxana Sairoldy Rincon Gonzalez" userId="2760d76d344de677" providerId="LiveId" clId="{50AFBEBF-EF6A-4AEF-8101-56494EDBB4FF}" dt="2023-03-07T23:16:12.993" v="10338" actId="478"/>
          <ac:picMkLst>
            <pc:docMk/>
            <pc:sldMk cId="2427542384" sldId="278"/>
            <ac:picMk id="18" creationId="{4B9100AD-897E-BE30-88A5-510D81B39F61}"/>
          </ac:picMkLst>
        </pc:picChg>
        <pc:picChg chg="mod">
          <ac:chgData name="Roxana Sairoldy Rincon Gonzalez" userId="2760d76d344de677" providerId="LiveId" clId="{50AFBEBF-EF6A-4AEF-8101-56494EDBB4FF}" dt="2023-03-09T04:47:26.976" v="10616"/>
          <ac:picMkLst>
            <pc:docMk/>
            <pc:sldMk cId="2427542384" sldId="278"/>
            <ac:picMk id="18" creationId="{7B6C02A0-AD3F-CAB6-89D8-D35D8717F7D2}"/>
          </ac:picMkLst>
        </pc:picChg>
        <pc:picChg chg="mod">
          <ac:chgData name="Roxana Sairoldy Rincon Gonzalez" userId="2760d76d344de677" providerId="LiveId" clId="{50AFBEBF-EF6A-4AEF-8101-56494EDBB4FF}" dt="2023-03-15T06:53:03.882" v="16250"/>
          <ac:picMkLst>
            <pc:docMk/>
            <pc:sldMk cId="2427542384" sldId="278"/>
            <ac:picMk id="20" creationId="{439201E9-606C-6EFD-395A-EE24A24B4734}"/>
          </ac:picMkLst>
        </pc:picChg>
        <pc:picChg chg="mod">
          <ac:chgData name="Roxana Sairoldy Rincon Gonzalez" userId="2760d76d344de677" providerId="LiveId" clId="{50AFBEBF-EF6A-4AEF-8101-56494EDBB4FF}" dt="2023-03-15T06:53:03.882" v="16250"/>
          <ac:picMkLst>
            <pc:docMk/>
            <pc:sldMk cId="2427542384" sldId="278"/>
            <ac:picMk id="34" creationId="{2E37461A-2B7C-F61F-6343-5F59F860C5E1}"/>
          </ac:picMkLst>
        </pc:picChg>
        <pc:picChg chg="add mod">
          <ac:chgData name="Roxana Sairoldy Rincon Gonzalez" userId="2760d76d344de677" providerId="LiveId" clId="{50AFBEBF-EF6A-4AEF-8101-56494EDBB4FF}" dt="2023-03-15T07:02:47.362" v="16350"/>
          <ac:picMkLst>
            <pc:docMk/>
            <pc:sldMk cId="2427542384" sldId="278"/>
            <ac:picMk id="42" creationId="{C2F6D3E8-3504-C266-AD53-3A8A01C9DB31}"/>
          </ac:picMkLst>
        </pc:picChg>
        <pc:picChg chg="add mod">
          <ac:chgData name="Roxana Sairoldy Rincon Gonzalez" userId="2760d76d344de677" providerId="LiveId" clId="{50AFBEBF-EF6A-4AEF-8101-56494EDBB4FF}" dt="2023-03-15T08:44:08.774" v="16546"/>
          <ac:picMkLst>
            <pc:docMk/>
            <pc:sldMk cId="2427542384" sldId="278"/>
            <ac:picMk id="44" creationId="{AF02D3D4-CA1D-5B40-0D13-C32DF3240E35}"/>
          </ac:picMkLst>
        </pc:picChg>
        <pc:picChg chg="add mod">
          <ac:chgData name="Roxana Sairoldy Rincon Gonzalez" userId="2760d76d344de677" providerId="LiveId" clId="{50AFBEBF-EF6A-4AEF-8101-56494EDBB4FF}" dt="2023-03-15T08:44:08.774" v="16546"/>
          <ac:picMkLst>
            <pc:docMk/>
            <pc:sldMk cId="2427542384" sldId="278"/>
            <ac:picMk id="45" creationId="{91DB94B2-4DC9-4BC9-914B-B799C8416384}"/>
          </ac:picMkLst>
        </pc:picChg>
        <pc:picChg chg="del">
          <ac:chgData name="Roxana Sairoldy Rincon Gonzalez" userId="2760d76d344de677" providerId="LiveId" clId="{50AFBEBF-EF6A-4AEF-8101-56494EDBB4FF}" dt="2023-03-06T15:36:16.785" v="6204" actId="478"/>
          <ac:picMkLst>
            <pc:docMk/>
            <pc:sldMk cId="2427542384" sldId="278"/>
            <ac:picMk id="18434" creationId="{A9B2C49C-F165-7948-3CF9-9DB76BA16B3E}"/>
          </ac:picMkLst>
        </pc:picChg>
        <pc:picChg chg="del">
          <ac:chgData name="Roxana Sairoldy Rincon Gonzalez" userId="2760d76d344de677" providerId="LiveId" clId="{50AFBEBF-EF6A-4AEF-8101-56494EDBB4FF}" dt="2023-03-06T15:33:19.353" v="6194" actId="478"/>
          <ac:picMkLst>
            <pc:docMk/>
            <pc:sldMk cId="2427542384" sldId="278"/>
            <ac:picMk id="18436" creationId="{69C812E6-933F-D384-3541-7466308AEA92}"/>
          </ac:picMkLst>
        </pc:picChg>
        <pc:picChg chg="del">
          <ac:chgData name="Roxana Sairoldy Rincon Gonzalez" userId="2760d76d344de677" providerId="LiveId" clId="{50AFBEBF-EF6A-4AEF-8101-56494EDBB4FF}" dt="2023-03-06T15:42:03.811" v="6214" actId="478"/>
          <ac:picMkLst>
            <pc:docMk/>
            <pc:sldMk cId="2427542384" sldId="278"/>
            <ac:picMk id="18438" creationId="{D2B28BE6-A011-E669-21CC-8D47A108F807}"/>
          </ac:picMkLst>
        </pc:picChg>
        <pc:picChg chg="add del mod">
          <ac:chgData name="Roxana Sairoldy Rincon Gonzalez" userId="2760d76d344de677" providerId="LiveId" clId="{50AFBEBF-EF6A-4AEF-8101-56494EDBB4FF}" dt="2023-03-07T00:18:47.815" v="7930" actId="478"/>
          <ac:picMkLst>
            <pc:docMk/>
            <pc:sldMk cId="2427542384" sldId="278"/>
            <ac:picMk id="19458" creationId="{B6B2C9A7-10CB-E2E0-1B49-53152AB7ACBB}"/>
          </ac:picMkLst>
        </pc:picChg>
        <pc:picChg chg="add mod">
          <ac:chgData name="Roxana Sairoldy Rincon Gonzalez" userId="2760d76d344de677" providerId="LiveId" clId="{50AFBEBF-EF6A-4AEF-8101-56494EDBB4FF}" dt="2023-03-06T15:36:34.962" v="6211" actId="1076"/>
          <ac:picMkLst>
            <pc:docMk/>
            <pc:sldMk cId="2427542384" sldId="278"/>
            <ac:picMk id="19460" creationId="{0F8E416D-8D1D-105C-50F0-5F242B3BFA6C}"/>
          </ac:picMkLst>
        </pc:picChg>
        <pc:picChg chg="add del mod">
          <ac:chgData name="Roxana Sairoldy Rincon Gonzalez" userId="2760d76d344de677" providerId="LiveId" clId="{50AFBEBF-EF6A-4AEF-8101-56494EDBB4FF}" dt="2023-03-07T00:18:48.799" v="7931" actId="478"/>
          <ac:picMkLst>
            <pc:docMk/>
            <pc:sldMk cId="2427542384" sldId="278"/>
            <ac:picMk id="19462" creationId="{26BCA8D1-322E-83BC-75D6-70B49D6AAA86}"/>
          </ac:picMkLst>
        </pc:picChg>
      </pc:sldChg>
      <pc:sldChg chg="addSp delSp modSp add mod ord setBg">
        <pc:chgData name="Roxana Sairoldy Rincon Gonzalez" userId="2760d76d344de677" providerId="LiveId" clId="{50AFBEBF-EF6A-4AEF-8101-56494EDBB4FF}" dt="2023-03-15T08:43:46.038" v="16542"/>
        <pc:sldMkLst>
          <pc:docMk/>
          <pc:sldMk cId="280386102" sldId="279"/>
        </pc:sldMkLst>
        <pc:spChg chg="add mod">
          <ac:chgData name="Roxana Sairoldy Rincon Gonzalez" userId="2760d76d344de677" providerId="LiveId" clId="{50AFBEBF-EF6A-4AEF-8101-56494EDBB4FF}" dt="2023-03-06T16:49:57.594" v="7542" actId="1076"/>
          <ac:spMkLst>
            <pc:docMk/>
            <pc:sldMk cId="280386102" sldId="279"/>
            <ac:spMk id="4" creationId="{F1F39433-2F87-9954-10B9-99CE048D4775}"/>
          </ac:spMkLst>
        </pc:spChg>
        <pc:spChg chg="add mod">
          <ac:chgData name="Roxana Sairoldy Rincon Gonzalez" userId="2760d76d344de677" providerId="LiveId" clId="{50AFBEBF-EF6A-4AEF-8101-56494EDBB4FF}" dt="2023-03-06T16:49:57.594" v="7542" actId="1076"/>
          <ac:spMkLst>
            <pc:docMk/>
            <pc:sldMk cId="280386102" sldId="279"/>
            <ac:spMk id="6" creationId="{04DC624F-7B57-4E21-842B-972C20D370FF}"/>
          </ac:spMkLst>
        </pc:spChg>
        <pc:spChg chg="add mod">
          <ac:chgData name="Roxana Sairoldy Rincon Gonzalez" userId="2760d76d344de677" providerId="LiveId" clId="{50AFBEBF-EF6A-4AEF-8101-56494EDBB4FF}" dt="2023-03-06T16:49:57.594" v="7542" actId="1076"/>
          <ac:spMkLst>
            <pc:docMk/>
            <pc:sldMk cId="280386102" sldId="279"/>
            <ac:spMk id="9" creationId="{FE300A08-DF4B-F33E-AC62-317BE497EB11}"/>
          </ac:spMkLst>
        </pc:spChg>
        <pc:spChg chg="add mod">
          <ac:chgData name="Roxana Sairoldy Rincon Gonzalez" userId="2760d76d344de677" providerId="LiveId" clId="{50AFBEBF-EF6A-4AEF-8101-56494EDBB4FF}" dt="2023-03-06T16:49:47.757" v="7541" actId="1076"/>
          <ac:spMkLst>
            <pc:docMk/>
            <pc:sldMk cId="280386102" sldId="279"/>
            <ac:spMk id="11" creationId="{DB3C0709-FD0A-EA7D-2287-C2FDAC271A81}"/>
          </ac:spMkLst>
        </pc:spChg>
        <pc:spChg chg="add mod">
          <ac:chgData name="Roxana Sairoldy Rincon Gonzalez" userId="2760d76d344de677" providerId="LiveId" clId="{50AFBEBF-EF6A-4AEF-8101-56494EDBB4FF}" dt="2023-03-06T16:49:57.594" v="7542" actId="1076"/>
          <ac:spMkLst>
            <pc:docMk/>
            <pc:sldMk cId="280386102" sldId="279"/>
            <ac:spMk id="12" creationId="{C798FCB6-D1A3-3209-AF7C-628F8DDAB39D}"/>
          </ac:spMkLst>
        </pc:spChg>
        <pc:spChg chg="del">
          <ac:chgData name="Roxana Sairoldy Rincon Gonzalez" userId="2760d76d344de677" providerId="LiveId" clId="{50AFBEBF-EF6A-4AEF-8101-56494EDBB4FF}" dt="2023-03-15T07:01:24.833" v="16329" actId="478"/>
          <ac:spMkLst>
            <pc:docMk/>
            <pc:sldMk cId="280386102" sldId="279"/>
            <ac:spMk id="14" creationId="{17D68361-E034-2093-1B8D-401E051D1C79}"/>
          </ac:spMkLst>
        </pc:spChg>
        <pc:spChg chg="del mod">
          <ac:chgData name="Roxana Sairoldy Rincon Gonzalez" userId="2760d76d344de677" providerId="LiveId" clId="{50AFBEBF-EF6A-4AEF-8101-56494EDBB4FF}" dt="2023-03-07T23:15:27.116" v="10324" actId="478"/>
          <ac:spMkLst>
            <pc:docMk/>
            <pc:sldMk cId="280386102" sldId="279"/>
            <ac:spMk id="15" creationId="{0692C161-3B71-F434-C92A-CB02236C96BD}"/>
          </ac:spMkLst>
        </pc:spChg>
        <pc:spChg chg="mod">
          <ac:chgData name="Roxana Sairoldy Rincon Gonzalez" userId="2760d76d344de677" providerId="LiveId" clId="{50AFBEBF-EF6A-4AEF-8101-56494EDBB4FF}" dt="2023-03-09T04:46:40.876" v="10602"/>
          <ac:spMkLst>
            <pc:docMk/>
            <pc:sldMk cId="280386102" sldId="279"/>
            <ac:spMk id="16" creationId="{D841243F-084E-EACC-0D5D-EB2068A38A88}"/>
          </ac:spMkLst>
        </pc:spChg>
        <pc:spChg chg="del">
          <ac:chgData name="Roxana Sairoldy Rincon Gonzalez" userId="2760d76d344de677" providerId="LiveId" clId="{50AFBEBF-EF6A-4AEF-8101-56494EDBB4FF}" dt="2023-03-07T23:15:27.116" v="10324" actId="478"/>
          <ac:spMkLst>
            <pc:docMk/>
            <pc:sldMk cId="280386102" sldId="279"/>
            <ac:spMk id="17" creationId="{26A38458-D10B-6CB5-40D5-003A385DDE58}"/>
          </ac:spMkLst>
        </pc:spChg>
        <pc:spChg chg="add del mod">
          <ac:chgData name="Roxana Sairoldy Rincon Gonzalez" userId="2760d76d344de677" providerId="LiveId" clId="{50AFBEBF-EF6A-4AEF-8101-56494EDBB4FF}" dt="2023-03-15T06:51:51.426" v="16235" actId="478"/>
          <ac:spMkLst>
            <pc:docMk/>
            <pc:sldMk cId="280386102" sldId="279"/>
            <ac:spMk id="18" creationId="{0386604F-6AAB-37DF-1443-4C0F789BE395}"/>
          </ac:spMkLst>
        </pc:spChg>
        <pc:spChg chg="add mod">
          <ac:chgData name="Roxana Sairoldy Rincon Gonzalez" userId="2760d76d344de677" providerId="LiveId" clId="{50AFBEBF-EF6A-4AEF-8101-56494EDBB4FF}" dt="2023-03-06T16:49:57.594" v="7542" actId="1076"/>
          <ac:spMkLst>
            <pc:docMk/>
            <pc:sldMk cId="280386102" sldId="279"/>
            <ac:spMk id="19" creationId="{A696E5E4-B44C-7539-77CB-D6DF5D303719}"/>
          </ac:spMkLst>
        </pc:spChg>
        <pc:spChg chg="add mod">
          <ac:chgData name="Roxana Sairoldy Rincon Gonzalez" userId="2760d76d344de677" providerId="LiveId" clId="{50AFBEBF-EF6A-4AEF-8101-56494EDBB4FF}" dt="2023-03-06T16:49:57.594" v="7542" actId="1076"/>
          <ac:spMkLst>
            <pc:docMk/>
            <pc:sldMk cId="280386102" sldId="279"/>
            <ac:spMk id="20" creationId="{97E3AFCE-70E5-E36B-AD38-B768CD8E945B}"/>
          </ac:spMkLst>
        </pc:spChg>
        <pc:spChg chg="add mod">
          <ac:chgData name="Roxana Sairoldy Rincon Gonzalez" userId="2760d76d344de677" providerId="LiveId" clId="{50AFBEBF-EF6A-4AEF-8101-56494EDBB4FF}" dt="2023-03-06T16:49:57.594" v="7542" actId="1076"/>
          <ac:spMkLst>
            <pc:docMk/>
            <pc:sldMk cId="280386102" sldId="279"/>
            <ac:spMk id="21" creationId="{20B78837-B9F6-0EC0-171F-A4954C44D642}"/>
          </ac:spMkLst>
        </pc:spChg>
        <pc:spChg chg="del">
          <ac:chgData name="Roxana Sairoldy Rincon Gonzalez" userId="2760d76d344de677" providerId="LiveId" clId="{50AFBEBF-EF6A-4AEF-8101-56494EDBB4FF}" dt="2023-03-06T15:59:36.353" v="6543" actId="478"/>
          <ac:spMkLst>
            <pc:docMk/>
            <pc:sldMk cId="280386102" sldId="279"/>
            <ac:spMk id="22" creationId="{E0A06E47-4128-9E30-9F85-A703EC4110C7}"/>
          </ac:spMkLst>
        </pc:spChg>
        <pc:spChg chg="mod">
          <ac:chgData name="Roxana Sairoldy Rincon Gonzalez" userId="2760d76d344de677" providerId="LiveId" clId="{50AFBEBF-EF6A-4AEF-8101-56494EDBB4FF}" dt="2023-03-09T04:46:40.876" v="10602"/>
          <ac:spMkLst>
            <pc:docMk/>
            <pc:sldMk cId="280386102" sldId="279"/>
            <ac:spMk id="24" creationId="{9F057CDB-2AA9-D7CD-BA20-7010CA6904B9}"/>
          </ac:spMkLst>
        </pc:spChg>
        <pc:spChg chg="mod">
          <ac:chgData name="Roxana Sairoldy Rincon Gonzalez" userId="2760d76d344de677" providerId="LiveId" clId="{50AFBEBF-EF6A-4AEF-8101-56494EDBB4FF}" dt="2023-03-15T06:47:36.902" v="16192"/>
          <ac:spMkLst>
            <pc:docMk/>
            <pc:sldMk cId="280386102" sldId="279"/>
            <ac:spMk id="27" creationId="{2BDB6BFA-6868-7C36-C8EA-D3757A0382BC}"/>
          </ac:spMkLst>
        </pc:spChg>
        <pc:spChg chg="del">
          <ac:chgData name="Roxana Sairoldy Rincon Gonzalez" userId="2760d76d344de677" providerId="LiveId" clId="{50AFBEBF-EF6A-4AEF-8101-56494EDBB4FF}" dt="2023-03-06T15:59:37.989" v="6544" actId="478"/>
          <ac:spMkLst>
            <pc:docMk/>
            <pc:sldMk cId="280386102" sldId="279"/>
            <ac:spMk id="28" creationId="{3128D16B-823C-14A6-B158-DF21212EA9F8}"/>
          </ac:spMkLst>
        </pc:spChg>
        <pc:spChg chg="del">
          <ac:chgData name="Roxana Sairoldy Rincon Gonzalez" userId="2760d76d344de677" providerId="LiveId" clId="{50AFBEBF-EF6A-4AEF-8101-56494EDBB4FF}" dt="2023-03-06T15:59:47.660" v="6553" actId="478"/>
          <ac:spMkLst>
            <pc:docMk/>
            <pc:sldMk cId="280386102" sldId="279"/>
            <ac:spMk id="29" creationId="{C2E8A74B-51C6-68D5-C01C-7EAA586DADF5}"/>
          </ac:spMkLst>
        </pc:spChg>
        <pc:spChg chg="mod">
          <ac:chgData name="Roxana Sairoldy Rincon Gonzalez" userId="2760d76d344de677" providerId="LiveId" clId="{50AFBEBF-EF6A-4AEF-8101-56494EDBB4FF}" dt="2023-03-15T06:51:51.870" v="16236"/>
          <ac:spMkLst>
            <pc:docMk/>
            <pc:sldMk cId="280386102" sldId="279"/>
            <ac:spMk id="29" creationId="{E728B264-1DF7-48BD-1E5B-55D843C26606}"/>
          </ac:spMkLst>
        </pc:spChg>
        <pc:spChg chg="del">
          <ac:chgData name="Roxana Sairoldy Rincon Gonzalez" userId="2760d76d344de677" providerId="LiveId" clId="{50AFBEBF-EF6A-4AEF-8101-56494EDBB4FF}" dt="2023-03-06T15:59:50.541" v="6554" actId="478"/>
          <ac:spMkLst>
            <pc:docMk/>
            <pc:sldMk cId="280386102" sldId="279"/>
            <ac:spMk id="30" creationId="{7DFEE4D0-1C49-7F0B-5BA9-7E148740BFD6}"/>
          </ac:spMkLst>
        </pc:spChg>
        <pc:spChg chg="del">
          <ac:chgData name="Roxana Sairoldy Rincon Gonzalez" userId="2760d76d344de677" providerId="LiveId" clId="{50AFBEBF-EF6A-4AEF-8101-56494EDBB4FF}" dt="2023-03-06T15:59:51.691" v="6555" actId="478"/>
          <ac:spMkLst>
            <pc:docMk/>
            <pc:sldMk cId="280386102" sldId="279"/>
            <ac:spMk id="31" creationId="{1659B3A4-0B4C-34D4-8712-02595E5EBCDF}"/>
          </ac:spMkLst>
        </pc:spChg>
        <pc:spChg chg="add mod">
          <ac:chgData name="Roxana Sairoldy Rincon Gonzalez" userId="2760d76d344de677" providerId="LiveId" clId="{50AFBEBF-EF6A-4AEF-8101-56494EDBB4FF}" dt="2023-03-15T06:51:51.870" v="16236"/>
          <ac:spMkLst>
            <pc:docMk/>
            <pc:sldMk cId="280386102" sldId="279"/>
            <ac:spMk id="31" creationId="{80F567A9-4F50-455B-9BCA-E0E435656652}"/>
          </ac:spMkLst>
        </pc:spChg>
        <pc:spChg chg="del">
          <ac:chgData name="Roxana Sairoldy Rincon Gonzalez" userId="2760d76d344de677" providerId="LiveId" clId="{50AFBEBF-EF6A-4AEF-8101-56494EDBB4FF}" dt="2023-03-06T15:59:53.330" v="6556" actId="478"/>
          <ac:spMkLst>
            <pc:docMk/>
            <pc:sldMk cId="280386102" sldId="279"/>
            <ac:spMk id="32" creationId="{AC8059EC-0B5B-5A53-3C60-4F048C6ABF89}"/>
          </ac:spMkLst>
        </pc:spChg>
        <pc:spChg chg="mod">
          <ac:chgData name="Roxana Sairoldy Rincon Gonzalez" userId="2760d76d344de677" providerId="LiveId" clId="{50AFBEBF-EF6A-4AEF-8101-56494EDBB4FF}" dt="2023-03-06T16:49:57.594" v="7542" actId="1076"/>
          <ac:spMkLst>
            <pc:docMk/>
            <pc:sldMk cId="280386102" sldId="279"/>
            <ac:spMk id="36" creationId="{ED806D3D-435E-D789-DA1A-024B0EBDFE17}"/>
          </ac:spMkLst>
        </pc:spChg>
        <pc:spChg chg="del">
          <ac:chgData name="Roxana Sairoldy Rincon Gonzalez" userId="2760d76d344de677" providerId="LiveId" clId="{50AFBEBF-EF6A-4AEF-8101-56494EDBB4FF}" dt="2023-03-06T15:59:43.365" v="6549" actId="478"/>
          <ac:spMkLst>
            <pc:docMk/>
            <pc:sldMk cId="280386102" sldId="279"/>
            <ac:spMk id="37" creationId="{9D579415-500A-03FB-4A36-C05A8921F61B}"/>
          </ac:spMkLst>
        </pc:spChg>
        <pc:spChg chg="mod">
          <ac:chgData name="Roxana Sairoldy Rincon Gonzalez" userId="2760d76d344de677" providerId="LiveId" clId="{50AFBEBF-EF6A-4AEF-8101-56494EDBB4FF}" dt="2023-03-15T06:51:51.870" v="16236"/>
          <ac:spMkLst>
            <pc:docMk/>
            <pc:sldMk cId="280386102" sldId="279"/>
            <ac:spMk id="38" creationId="{6920FD8A-772D-8C05-6ADD-6986430BE3E0}"/>
          </ac:spMkLst>
        </pc:spChg>
        <pc:spChg chg="del mod">
          <ac:chgData name="Roxana Sairoldy Rincon Gonzalez" userId="2760d76d344de677" providerId="LiveId" clId="{50AFBEBF-EF6A-4AEF-8101-56494EDBB4FF}" dt="2023-03-06T15:59:46.120" v="6552" actId="478"/>
          <ac:spMkLst>
            <pc:docMk/>
            <pc:sldMk cId="280386102" sldId="279"/>
            <ac:spMk id="38" creationId="{88825151-5FA4-187F-C43A-F226ECFBF99F}"/>
          </ac:spMkLst>
        </pc:spChg>
        <pc:spChg chg="add del mod">
          <ac:chgData name="Roxana Sairoldy Rincon Gonzalez" userId="2760d76d344de677" providerId="LiveId" clId="{50AFBEBF-EF6A-4AEF-8101-56494EDBB4FF}" dt="2023-03-15T07:02:04.920" v="16335" actId="478"/>
          <ac:spMkLst>
            <pc:docMk/>
            <pc:sldMk cId="280386102" sldId="279"/>
            <ac:spMk id="40" creationId="{5F15BFB8-5FBB-2E1A-525B-D3CBD4D02751}"/>
          </ac:spMkLst>
        </pc:spChg>
        <pc:spChg chg="add mod ord">
          <ac:chgData name="Roxana Sairoldy Rincon Gonzalez" userId="2760d76d344de677" providerId="LiveId" clId="{50AFBEBF-EF6A-4AEF-8101-56494EDBB4FF}" dt="2023-03-06T16:49:57.594" v="7542" actId="1076"/>
          <ac:spMkLst>
            <pc:docMk/>
            <pc:sldMk cId="280386102" sldId="279"/>
            <ac:spMk id="43" creationId="{50CEA68D-1D40-9403-64FD-1A135D0634CF}"/>
          </ac:spMkLst>
        </pc:spChg>
        <pc:spChg chg="add mod">
          <ac:chgData name="Roxana Sairoldy Rincon Gonzalez" userId="2760d76d344de677" providerId="LiveId" clId="{50AFBEBF-EF6A-4AEF-8101-56494EDBB4FF}" dt="2023-03-06T16:50:04.882" v="7543" actId="1076"/>
          <ac:spMkLst>
            <pc:docMk/>
            <pc:sldMk cId="280386102" sldId="279"/>
            <ac:spMk id="45" creationId="{F5C66D6C-8535-E63C-85F7-00ED8BD9448E}"/>
          </ac:spMkLst>
        </pc:spChg>
        <pc:spChg chg="add mod">
          <ac:chgData name="Roxana Sairoldy Rincon Gonzalez" userId="2760d76d344de677" providerId="LiveId" clId="{50AFBEBF-EF6A-4AEF-8101-56494EDBB4FF}" dt="2023-03-15T07:02:05.353" v="16336"/>
          <ac:spMkLst>
            <pc:docMk/>
            <pc:sldMk cId="280386102" sldId="279"/>
            <ac:spMk id="47" creationId="{B879B79D-08E1-65ED-48A1-19003ECE4A76}"/>
          </ac:spMkLst>
        </pc:spChg>
        <pc:spChg chg="add mod">
          <ac:chgData name="Roxana Sairoldy Rincon Gonzalez" userId="2760d76d344de677" providerId="LiveId" clId="{50AFBEBF-EF6A-4AEF-8101-56494EDBB4FF}" dt="2023-03-06T16:58:31.086" v="7643" actId="14100"/>
          <ac:spMkLst>
            <pc:docMk/>
            <pc:sldMk cId="280386102" sldId="279"/>
            <ac:spMk id="48" creationId="{6CCF74EA-8719-01F4-8446-41631069ED27}"/>
          </ac:spMkLst>
        </pc:spChg>
        <pc:spChg chg="add mod">
          <ac:chgData name="Roxana Sairoldy Rincon Gonzalez" userId="2760d76d344de677" providerId="LiveId" clId="{50AFBEBF-EF6A-4AEF-8101-56494EDBB4FF}" dt="2023-03-06T16:49:57.594" v="7542" actId="1076"/>
          <ac:spMkLst>
            <pc:docMk/>
            <pc:sldMk cId="280386102" sldId="279"/>
            <ac:spMk id="49" creationId="{E97273D0-5985-FBFB-434F-994D7B50FB08}"/>
          </ac:spMkLst>
        </pc:spChg>
        <pc:spChg chg="add mod">
          <ac:chgData name="Roxana Sairoldy Rincon Gonzalez" userId="2760d76d344de677" providerId="LiveId" clId="{50AFBEBF-EF6A-4AEF-8101-56494EDBB4FF}" dt="2023-03-06T16:49:57.594" v="7542" actId="1076"/>
          <ac:spMkLst>
            <pc:docMk/>
            <pc:sldMk cId="280386102" sldId="279"/>
            <ac:spMk id="50" creationId="{5B9E3E70-C7AD-6E86-D1CE-F3F621290C83}"/>
          </ac:spMkLst>
        </pc:spChg>
        <pc:spChg chg="add mod">
          <ac:chgData name="Roxana Sairoldy Rincon Gonzalez" userId="2760d76d344de677" providerId="LiveId" clId="{50AFBEBF-EF6A-4AEF-8101-56494EDBB4FF}" dt="2023-03-15T08:43:46.038" v="16542"/>
          <ac:spMkLst>
            <pc:docMk/>
            <pc:sldMk cId="280386102" sldId="279"/>
            <ac:spMk id="57" creationId="{BCC2A760-ECE0-29A1-B237-C48BEC30F68F}"/>
          </ac:spMkLst>
        </pc:spChg>
        <pc:spChg chg="del mod topLvl">
          <ac:chgData name="Roxana Sairoldy Rincon Gonzalez" userId="2760d76d344de677" providerId="LiveId" clId="{50AFBEBF-EF6A-4AEF-8101-56494EDBB4FF}" dt="2023-03-06T16:56:32.253" v="7604" actId="478"/>
          <ac:spMkLst>
            <pc:docMk/>
            <pc:sldMk cId="280386102" sldId="279"/>
            <ac:spMk id="58" creationId="{B8E78E0A-A1BB-EDE4-CDA0-B9F02D3CF0DA}"/>
          </ac:spMkLst>
        </pc:spChg>
        <pc:spChg chg="mod">
          <ac:chgData name="Roxana Sairoldy Rincon Gonzalez" userId="2760d76d344de677" providerId="LiveId" clId="{50AFBEBF-EF6A-4AEF-8101-56494EDBB4FF}" dt="2023-03-06T16:55:08.871" v="7589" actId="165"/>
          <ac:spMkLst>
            <pc:docMk/>
            <pc:sldMk cId="280386102" sldId="279"/>
            <ac:spMk id="62" creationId="{5612F15B-E2BE-A502-56FE-6236B9D6F12A}"/>
          </ac:spMkLst>
        </pc:spChg>
        <pc:spChg chg="mod">
          <ac:chgData name="Roxana Sairoldy Rincon Gonzalez" userId="2760d76d344de677" providerId="LiveId" clId="{50AFBEBF-EF6A-4AEF-8101-56494EDBB4FF}" dt="2023-03-06T16:55:08.871" v="7589" actId="165"/>
          <ac:spMkLst>
            <pc:docMk/>
            <pc:sldMk cId="280386102" sldId="279"/>
            <ac:spMk id="18432" creationId="{8F807B85-07E0-DFF0-B401-622AD024DA94}"/>
          </ac:spMkLst>
        </pc:spChg>
        <pc:spChg chg="mod">
          <ac:chgData name="Roxana Sairoldy Rincon Gonzalez" userId="2760d76d344de677" providerId="LiveId" clId="{50AFBEBF-EF6A-4AEF-8101-56494EDBB4FF}" dt="2023-03-06T16:55:08.871" v="7589" actId="165"/>
          <ac:spMkLst>
            <pc:docMk/>
            <pc:sldMk cId="280386102" sldId="279"/>
            <ac:spMk id="18435" creationId="{DE10DB3A-8A7F-9BAE-3074-B577D8D83B43}"/>
          </ac:spMkLst>
        </pc:spChg>
        <pc:spChg chg="mod">
          <ac:chgData name="Roxana Sairoldy Rincon Gonzalez" userId="2760d76d344de677" providerId="LiveId" clId="{50AFBEBF-EF6A-4AEF-8101-56494EDBB4FF}" dt="2023-03-07T00:47:42.769" v="8066" actId="478"/>
          <ac:spMkLst>
            <pc:docMk/>
            <pc:sldMk cId="280386102" sldId="279"/>
            <ac:spMk id="18439" creationId="{DE741359-03C1-D8EA-F834-771E13821AD9}"/>
          </ac:spMkLst>
        </pc:spChg>
        <pc:spChg chg="mod">
          <ac:chgData name="Roxana Sairoldy Rincon Gonzalez" userId="2760d76d344de677" providerId="LiveId" clId="{50AFBEBF-EF6A-4AEF-8101-56494EDBB4FF}" dt="2023-03-07T00:47:42.769" v="8066" actId="478"/>
          <ac:spMkLst>
            <pc:docMk/>
            <pc:sldMk cId="280386102" sldId="279"/>
            <ac:spMk id="18441" creationId="{97E90FF0-D85C-30E3-6CFD-E5DC1A06DB6F}"/>
          </ac:spMkLst>
        </pc:spChg>
        <pc:spChg chg="mod">
          <ac:chgData name="Roxana Sairoldy Rincon Gonzalez" userId="2760d76d344de677" providerId="LiveId" clId="{50AFBEBF-EF6A-4AEF-8101-56494EDBB4FF}" dt="2023-03-07T00:52:42.691" v="8133" actId="20577"/>
          <ac:spMkLst>
            <pc:docMk/>
            <pc:sldMk cId="280386102" sldId="279"/>
            <ac:spMk id="18443" creationId="{46CD5656-2A9C-83B6-D170-50C3BC4BF4AB}"/>
          </ac:spMkLst>
        </pc:spChg>
        <pc:spChg chg="add del mod topLvl">
          <ac:chgData name="Roxana Sairoldy Rincon Gonzalez" userId="2760d76d344de677" providerId="LiveId" clId="{50AFBEBF-EF6A-4AEF-8101-56494EDBB4FF}" dt="2023-03-06T16:56:42.056" v="7608" actId="478"/>
          <ac:spMkLst>
            <pc:docMk/>
            <pc:sldMk cId="280386102" sldId="279"/>
            <ac:spMk id="18444" creationId="{62104087-2E9D-A860-10DA-078C3F539D6F}"/>
          </ac:spMkLst>
        </pc:spChg>
        <pc:spChg chg="mod">
          <ac:chgData name="Roxana Sairoldy Rincon Gonzalez" userId="2760d76d344de677" providerId="LiveId" clId="{50AFBEBF-EF6A-4AEF-8101-56494EDBB4FF}" dt="2023-03-07T00:46:51.147" v="8027" actId="478"/>
          <ac:spMkLst>
            <pc:docMk/>
            <pc:sldMk cId="280386102" sldId="279"/>
            <ac:spMk id="18447" creationId="{0563E0D3-2E17-99E7-00E8-514BB3F51339}"/>
          </ac:spMkLst>
        </pc:spChg>
        <pc:spChg chg="mod">
          <ac:chgData name="Roxana Sairoldy Rincon Gonzalez" userId="2760d76d344de677" providerId="LiveId" clId="{50AFBEBF-EF6A-4AEF-8101-56494EDBB4FF}" dt="2023-03-07T00:46:51.147" v="8027" actId="478"/>
          <ac:spMkLst>
            <pc:docMk/>
            <pc:sldMk cId="280386102" sldId="279"/>
            <ac:spMk id="18449" creationId="{104827B6-0FDF-6557-BB0D-76971969C4FA}"/>
          </ac:spMkLst>
        </pc:spChg>
        <pc:spChg chg="mod">
          <ac:chgData name="Roxana Sairoldy Rincon Gonzalez" userId="2760d76d344de677" providerId="LiveId" clId="{50AFBEBF-EF6A-4AEF-8101-56494EDBB4FF}" dt="2023-03-06T16:59:11.880" v="7656" actId="478"/>
          <ac:spMkLst>
            <pc:docMk/>
            <pc:sldMk cId="280386102" sldId="279"/>
            <ac:spMk id="18451" creationId="{810E6EDC-4AD4-B476-4EB4-7595A21508E1}"/>
          </ac:spMkLst>
        </pc:spChg>
        <pc:spChg chg="mod">
          <ac:chgData name="Roxana Sairoldy Rincon Gonzalez" userId="2760d76d344de677" providerId="LiveId" clId="{50AFBEBF-EF6A-4AEF-8101-56494EDBB4FF}" dt="2023-03-07T00:52:26.365" v="8124"/>
          <ac:spMkLst>
            <pc:docMk/>
            <pc:sldMk cId="280386102" sldId="279"/>
            <ac:spMk id="18452" creationId="{6CB95873-7D02-C26B-126A-75223031D692}"/>
          </ac:spMkLst>
        </pc:spChg>
        <pc:spChg chg="add mod ord">
          <ac:chgData name="Roxana Sairoldy Rincon Gonzalez" userId="2760d76d344de677" providerId="LiveId" clId="{50AFBEBF-EF6A-4AEF-8101-56494EDBB4FF}" dt="2023-03-06T16:59:03.283" v="7655" actId="167"/>
          <ac:spMkLst>
            <pc:docMk/>
            <pc:sldMk cId="280386102" sldId="279"/>
            <ac:spMk id="18456" creationId="{04F56D44-39A8-560A-551B-98E51550BBF9}"/>
          </ac:spMkLst>
        </pc:spChg>
        <pc:spChg chg="mod topLvl">
          <ac:chgData name="Roxana Sairoldy Rincon Gonzalez" userId="2760d76d344de677" providerId="LiveId" clId="{50AFBEBF-EF6A-4AEF-8101-56494EDBB4FF}" dt="2023-03-06T16:57:51.050" v="7618" actId="1076"/>
          <ac:spMkLst>
            <pc:docMk/>
            <pc:sldMk cId="280386102" sldId="279"/>
            <ac:spMk id="18459" creationId="{3FCF59AB-D813-FBD0-B346-478EA2924520}"/>
          </ac:spMkLst>
        </pc:spChg>
        <pc:spChg chg="del mod">
          <ac:chgData name="Roxana Sairoldy Rincon Gonzalez" userId="2760d76d344de677" providerId="LiveId" clId="{50AFBEBF-EF6A-4AEF-8101-56494EDBB4FF}" dt="2023-03-06T16:56:55.071" v="7612" actId="478"/>
          <ac:spMkLst>
            <pc:docMk/>
            <pc:sldMk cId="280386102" sldId="279"/>
            <ac:spMk id="18461" creationId="{C4D84EFD-0319-304C-58CE-BDF9621A3F30}"/>
          </ac:spMkLst>
        </pc:spChg>
        <pc:spChg chg="del mod topLvl">
          <ac:chgData name="Roxana Sairoldy Rincon Gonzalez" userId="2760d76d344de677" providerId="LiveId" clId="{50AFBEBF-EF6A-4AEF-8101-56494EDBB4FF}" dt="2023-03-06T16:56:58.057" v="7613" actId="478"/>
          <ac:spMkLst>
            <pc:docMk/>
            <pc:sldMk cId="280386102" sldId="279"/>
            <ac:spMk id="18463" creationId="{F604D665-54D5-E21E-F150-D1B12EF5A6E6}"/>
          </ac:spMkLst>
        </pc:spChg>
        <pc:spChg chg="add del mod">
          <ac:chgData name="Roxana Sairoldy Rincon Gonzalez" userId="2760d76d344de677" providerId="LiveId" clId="{50AFBEBF-EF6A-4AEF-8101-56494EDBB4FF}" dt="2023-03-09T04:46:40.402" v="10601" actId="478"/>
          <ac:spMkLst>
            <pc:docMk/>
            <pc:sldMk cId="280386102" sldId="279"/>
            <ac:spMk id="20485" creationId="{9B284498-E966-CAFB-634D-312822BD7A70}"/>
          </ac:spMkLst>
        </pc:spChg>
        <pc:spChg chg="add del mod">
          <ac:chgData name="Roxana Sairoldy Rincon Gonzalez" userId="2760d76d344de677" providerId="LiveId" clId="{50AFBEBF-EF6A-4AEF-8101-56494EDBB4FF}" dt="2023-03-09T04:46:40.402" v="10601" actId="478"/>
          <ac:spMkLst>
            <pc:docMk/>
            <pc:sldMk cId="280386102" sldId="279"/>
            <ac:spMk id="20489" creationId="{EA764812-7BAD-3C48-9796-AA0C74A422AE}"/>
          </ac:spMkLst>
        </pc:spChg>
        <pc:spChg chg="add del mod">
          <ac:chgData name="Roxana Sairoldy Rincon Gonzalez" userId="2760d76d344de677" providerId="LiveId" clId="{50AFBEBF-EF6A-4AEF-8101-56494EDBB4FF}" dt="2023-03-09T04:46:40.402" v="10601" actId="478"/>
          <ac:spMkLst>
            <pc:docMk/>
            <pc:sldMk cId="280386102" sldId="279"/>
            <ac:spMk id="20491" creationId="{36FCE077-0E80-070D-2E90-DD33106D9227}"/>
          </ac:spMkLst>
        </pc:spChg>
        <pc:spChg chg="add del mod">
          <ac:chgData name="Roxana Sairoldy Rincon Gonzalez" userId="2760d76d344de677" providerId="LiveId" clId="{50AFBEBF-EF6A-4AEF-8101-56494EDBB4FF}" dt="2023-03-15T08:43:45.513" v="16541" actId="478"/>
          <ac:spMkLst>
            <pc:docMk/>
            <pc:sldMk cId="280386102" sldId="279"/>
            <ac:spMk id="20493" creationId="{2B5C68AC-2AA7-16B4-FE77-D861CFE1915B}"/>
          </ac:spMkLst>
        </pc:spChg>
        <pc:grpChg chg="add mod">
          <ac:chgData name="Roxana Sairoldy Rincon Gonzalez" userId="2760d76d344de677" providerId="LiveId" clId="{50AFBEBF-EF6A-4AEF-8101-56494EDBB4FF}" dt="2023-03-06T16:49:57.594" v="7542" actId="1076"/>
          <ac:grpSpMkLst>
            <pc:docMk/>
            <pc:sldMk cId="280386102" sldId="279"/>
            <ac:grpSpMk id="2" creationId="{1BF17FD7-E66A-2049-32C8-2F4918AD8420}"/>
          </ac:grpSpMkLst>
        </pc:grpChg>
        <pc:grpChg chg="add mod">
          <ac:chgData name="Roxana Sairoldy Rincon Gonzalez" userId="2760d76d344de677" providerId="LiveId" clId="{50AFBEBF-EF6A-4AEF-8101-56494EDBB4FF}" dt="2023-03-06T16:49:57.594" v="7542" actId="1076"/>
          <ac:grpSpMkLst>
            <pc:docMk/>
            <pc:sldMk cId="280386102" sldId="279"/>
            <ac:grpSpMk id="5" creationId="{69BFE9C5-2B18-70A3-93FE-6C8CE056A047}"/>
          </ac:grpSpMkLst>
        </pc:grpChg>
        <pc:grpChg chg="add mod">
          <ac:chgData name="Roxana Sairoldy Rincon Gonzalez" userId="2760d76d344de677" providerId="LiveId" clId="{50AFBEBF-EF6A-4AEF-8101-56494EDBB4FF}" dt="2023-03-06T16:49:57.594" v="7542" actId="1076"/>
          <ac:grpSpMkLst>
            <pc:docMk/>
            <pc:sldMk cId="280386102" sldId="279"/>
            <ac:grpSpMk id="7" creationId="{AE425078-0CF8-9087-BE65-7DF18BB832B0}"/>
          </ac:grpSpMkLst>
        </pc:grpChg>
        <pc:grpChg chg="add mod">
          <ac:chgData name="Roxana Sairoldy Rincon Gonzalez" userId="2760d76d344de677" providerId="LiveId" clId="{50AFBEBF-EF6A-4AEF-8101-56494EDBB4FF}" dt="2023-03-06T16:49:57.594" v="7542" actId="1076"/>
          <ac:grpSpMkLst>
            <pc:docMk/>
            <pc:sldMk cId="280386102" sldId="279"/>
            <ac:grpSpMk id="10" creationId="{2BFE1225-06BF-2B9D-FAC2-048E56AA78B8}"/>
          </ac:grpSpMkLst>
        </pc:grpChg>
        <pc:grpChg chg="add del mod">
          <ac:chgData name="Roxana Sairoldy Rincon Gonzalez" userId="2760d76d344de677" providerId="LiveId" clId="{50AFBEBF-EF6A-4AEF-8101-56494EDBB4FF}" dt="2023-03-15T06:51:51.426" v="16235" actId="478"/>
          <ac:grpSpMkLst>
            <pc:docMk/>
            <pc:sldMk cId="280386102" sldId="279"/>
            <ac:grpSpMk id="15" creationId="{7D524AA6-D638-C12D-7237-22BF289D11F2}"/>
          </ac:grpSpMkLst>
        </pc:grpChg>
        <pc:grpChg chg="add del mod">
          <ac:chgData name="Roxana Sairoldy Rincon Gonzalez" userId="2760d76d344de677" providerId="LiveId" clId="{50AFBEBF-EF6A-4AEF-8101-56494EDBB4FF}" dt="2023-03-15T06:47:36.514" v="16191" actId="478"/>
          <ac:grpSpMkLst>
            <pc:docMk/>
            <pc:sldMk cId="280386102" sldId="279"/>
            <ac:grpSpMk id="22" creationId="{2B22BC8E-4F40-7AAE-913A-A0168CD42C67}"/>
          </ac:grpSpMkLst>
        </pc:grpChg>
        <pc:grpChg chg="add del mod">
          <ac:chgData name="Roxana Sairoldy Rincon Gonzalez" userId="2760d76d344de677" providerId="LiveId" clId="{50AFBEBF-EF6A-4AEF-8101-56494EDBB4FF}" dt="2023-03-15T06:51:51.426" v="16235" actId="478"/>
          <ac:grpSpMkLst>
            <pc:docMk/>
            <pc:sldMk cId="280386102" sldId="279"/>
            <ac:grpSpMk id="25" creationId="{9693ED8A-25D7-B02E-B21D-AD923E6D24DC}"/>
          </ac:grpSpMkLst>
        </pc:grpChg>
        <pc:grpChg chg="add mod">
          <ac:chgData name="Roxana Sairoldy Rincon Gonzalez" userId="2760d76d344de677" providerId="LiveId" clId="{50AFBEBF-EF6A-4AEF-8101-56494EDBB4FF}" dt="2023-03-15T06:51:51.870" v="16236"/>
          <ac:grpSpMkLst>
            <pc:docMk/>
            <pc:sldMk cId="280386102" sldId="279"/>
            <ac:grpSpMk id="28" creationId="{9E092E3B-0AA3-5FDD-8F40-FDAE8A33E9C5}"/>
          </ac:grpSpMkLst>
        </pc:grpChg>
        <pc:grpChg chg="add mod">
          <ac:chgData name="Roxana Sairoldy Rincon Gonzalez" userId="2760d76d344de677" providerId="LiveId" clId="{50AFBEBF-EF6A-4AEF-8101-56494EDBB4FF}" dt="2023-03-15T06:51:51.870" v="16236"/>
          <ac:grpSpMkLst>
            <pc:docMk/>
            <pc:sldMk cId="280386102" sldId="279"/>
            <ac:grpSpMk id="32" creationId="{586EFEA9-825B-0A39-7596-AFC67CC68A13}"/>
          </ac:grpSpMkLst>
        </pc:grpChg>
        <pc:grpChg chg="add mod topLvl">
          <ac:chgData name="Roxana Sairoldy Rincon Gonzalez" userId="2760d76d344de677" providerId="LiveId" clId="{50AFBEBF-EF6A-4AEF-8101-56494EDBB4FF}" dt="2023-03-06T16:49:57.594" v="7542" actId="1076"/>
          <ac:grpSpMkLst>
            <pc:docMk/>
            <pc:sldMk cId="280386102" sldId="279"/>
            <ac:grpSpMk id="33" creationId="{36634866-63E8-903B-F55D-0A5337227659}"/>
          </ac:grpSpMkLst>
        </pc:grpChg>
        <pc:grpChg chg="add mod topLvl">
          <ac:chgData name="Roxana Sairoldy Rincon Gonzalez" userId="2760d76d344de677" providerId="LiveId" clId="{50AFBEBF-EF6A-4AEF-8101-56494EDBB4FF}" dt="2023-03-06T16:49:57.594" v="7542" actId="1076"/>
          <ac:grpSpMkLst>
            <pc:docMk/>
            <pc:sldMk cId="280386102" sldId="279"/>
            <ac:grpSpMk id="34" creationId="{0E2CF31D-3E57-738C-5A25-B54A440D3A1D}"/>
          </ac:grpSpMkLst>
        </pc:grpChg>
        <pc:grpChg chg="add mod">
          <ac:chgData name="Roxana Sairoldy Rincon Gonzalez" userId="2760d76d344de677" providerId="LiveId" clId="{50AFBEBF-EF6A-4AEF-8101-56494EDBB4FF}" dt="2023-03-06T16:49:57.594" v="7542" actId="1076"/>
          <ac:grpSpMkLst>
            <pc:docMk/>
            <pc:sldMk cId="280386102" sldId="279"/>
            <ac:grpSpMk id="35" creationId="{A9E059EE-38ED-A33A-9042-92D51FBFC89C}"/>
          </ac:grpSpMkLst>
        </pc:grpChg>
        <pc:grpChg chg="add mod topLvl">
          <ac:chgData name="Roxana Sairoldy Rincon Gonzalez" userId="2760d76d344de677" providerId="LiveId" clId="{50AFBEBF-EF6A-4AEF-8101-56494EDBB4FF}" dt="2023-03-06T16:49:57.594" v="7542" actId="1076"/>
          <ac:grpSpMkLst>
            <pc:docMk/>
            <pc:sldMk cId="280386102" sldId="279"/>
            <ac:grpSpMk id="42" creationId="{E4D3E606-AB60-5AEC-32DF-716C9D0D6E88}"/>
          </ac:grpSpMkLst>
        </pc:grpChg>
        <pc:grpChg chg="add mod topLvl">
          <ac:chgData name="Roxana Sairoldy Rincon Gonzalez" userId="2760d76d344de677" providerId="LiveId" clId="{50AFBEBF-EF6A-4AEF-8101-56494EDBB4FF}" dt="2023-03-06T16:49:57.594" v="7542" actId="1076"/>
          <ac:grpSpMkLst>
            <pc:docMk/>
            <pc:sldMk cId="280386102" sldId="279"/>
            <ac:grpSpMk id="44" creationId="{1BD2494D-B2E2-7EBF-E712-E2E43F9A2889}"/>
          </ac:grpSpMkLst>
        </pc:grpChg>
        <pc:grpChg chg="add del mod">
          <ac:chgData name="Roxana Sairoldy Rincon Gonzalez" userId="2760d76d344de677" providerId="LiveId" clId="{50AFBEBF-EF6A-4AEF-8101-56494EDBB4FF}" dt="2023-03-06T16:46:26.756" v="7439" actId="165"/>
          <ac:grpSpMkLst>
            <pc:docMk/>
            <pc:sldMk cId="280386102" sldId="279"/>
            <ac:grpSpMk id="47" creationId="{E34A5543-7F4A-47AA-0615-A506C3A668D9}"/>
          </ac:grpSpMkLst>
        </pc:grpChg>
        <pc:grpChg chg="add mod">
          <ac:chgData name="Roxana Sairoldy Rincon Gonzalez" userId="2760d76d344de677" providerId="LiveId" clId="{50AFBEBF-EF6A-4AEF-8101-56494EDBB4FF}" dt="2023-03-06T16:48:08.850" v="7453" actId="164"/>
          <ac:grpSpMkLst>
            <pc:docMk/>
            <pc:sldMk cId="280386102" sldId="279"/>
            <ac:grpSpMk id="51" creationId="{1FB06C3B-9C12-ED88-5D04-9FDF0CFD5EF0}"/>
          </ac:grpSpMkLst>
        </pc:grpChg>
        <pc:grpChg chg="add mod">
          <ac:chgData name="Roxana Sairoldy Rincon Gonzalez" userId="2760d76d344de677" providerId="LiveId" clId="{50AFBEBF-EF6A-4AEF-8101-56494EDBB4FF}" dt="2023-03-06T16:49:57.594" v="7542" actId="1076"/>
          <ac:grpSpMkLst>
            <pc:docMk/>
            <pc:sldMk cId="280386102" sldId="279"/>
            <ac:grpSpMk id="52" creationId="{E71B9CC2-E246-4E09-20BF-AE6136CFFCA6}"/>
          </ac:grpSpMkLst>
        </pc:grpChg>
        <pc:grpChg chg="add mod">
          <ac:chgData name="Roxana Sairoldy Rincon Gonzalez" userId="2760d76d344de677" providerId="LiveId" clId="{50AFBEBF-EF6A-4AEF-8101-56494EDBB4FF}" dt="2023-03-06T16:49:57.594" v="7542" actId="1076"/>
          <ac:grpSpMkLst>
            <pc:docMk/>
            <pc:sldMk cId="280386102" sldId="279"/>
            <ac:grpSpMk id="53" creationId="{A78DD325-E281-87E1-F611-23A01DA505AC}"/>
          </ac:grpSpMkLst>
        </pc:grpChg>
        <pc:grpChg chg="add mod">
          <ac:chgData name="Roxana Sairoldy Rincon Gonzalez" userId="2760d76d344de677" providerId="LiveId" clId="{50AFBEBF-EF6A-4AEF-8101-56494EDBB4FF}" dt="2023-03-06T16:49:57.594" v="7542" actId="1076"/>
          <ac:grpSpMkLst>
            <pc:docMk/>
            <pc:sldMk cId="280386102" sldId="279"/>
            <ac:grpSpMk id="54" creationId="{6A1829E5-841C-8EAB-C088-6DA0EB871514}"/>
          </ac:grpSpMkLst>
        </pc:grpChg>
        <pc:grpChg chg="add del mod">
          <ac:chgData name="Roxana Sairoldy Rincon Gonzalez" userId="2760d76d344de677" providerId="LiveId" clId="{50AFBEBF-EF6A-4AEF-8101-56494EDBB4FF}" dt="2023-03-06T16:55:08.871" v="7589" actId="165"/>
          <ac:grpSpMkLst>
            <pc:docMk/>
            <pc:sldMk cId="280386102" sldId="279"/>
            <ac:grpSpMk id="55" creationId="{EED3C340-6320-5AA6-D59A-E9E213236232}"/>
          </ac:grpSpMkLst>
        </pc:grpChg>
        <pc:grpChg chg="mod topLvl">
          <ac:chgData name="Roxana Sairoldy Rincon Gonzalez" userId="2760d76d344de677" providerId="LiveId" clId="{50AFBEBF-EF6A-4AEF-8101-56494EDBB4FF}" dt="2023-03-06T16:59:11.880" v="7656" actId="478"/>
          <ac:grpSpMkLst>
            <pc:docMk/>
            <pc:sldMk cId="280386102" sldId="279"/>
            <ac:grpSpMk id="56" creationId="{63DC4284-4633-6BFD-833D-6B9B6CDF2ADD}"/>
          </ac:grpSpMkLst>
        </pc:grpChg>
        <pc:grpChg chg="add del mod topLvl">
          <ac:chgData name="Roxana Sairoldy Rincon Gonzalez" userId="2760d76d344de677" providerId="LiveId" clId="{50AFBEBF-EF6A-4AEF-8101-56494EDBB4FF}" dt="2023-03-06T16:56:42.056" v="7608" actId="478"/>
          <ac:grpSpMkLst>
            <pc:docMk/>
            <pc:sldMk cId="280386102" sldId="279"/>
            <ac:grpSpMk id="57" creationId="{4B0101E3-1469-0457-CE6E-9673D2BA4D63}"/>
          </ac:grpSpMkLst>
        </pc:grpChg>
        <pc:grpChg chg="mod topLvl">
          <ac:chgData name="Roxana Sairoldy Rincon Gonzalez" userId="2760d76d344de677" providerId="LiveId" clId="{50AFBEBF-EF6A-4AEF-8101-56494EDBB4FF}" dt="2023-03-07T00:47:42.769" v="8066" actId="478"/>
          <ac:grpSpMkLst>
            <pc:docMk/>
            <pc:sldMk cId="280386102" sldId="279"/>
            <ac:grpSpMk id="59" creationId="{9BDD8644-99AE-0843-8FCB-363FE152BE70}"/>
          </ac:grpSpMkLst>
        </pc:grpChg>
        <pc:grpChg chg="mod topLvl">
          <ac:chgData name="Roxana Sairoldy Rincon Gonzalez" userId="2760d76d344de677" providerId="LiveId" clId="{50AFBEBF-EF6A-4AEF-8101-56494EDBB4FF}" dt="2023-03-06T16:55:08.871" v="7589" actId="165"/>
          <ac:grpSpMkLst>
            <pc:docMk/>
            <pc:sldMk cId="280386102" sldId="279"/>
            <ac:grpSpMk id="60" creationId="{3365BCFF-01CA-26C7-0089-36BAF85182B5}"/>
          </ac:grpSpMkLst>
        </pc:grpChg>
        <pc:grpChg chg="mod">
          <ac:chgData name="Roxana Sairoldy Rincon Gonzalez" userId="2760d76d344de677" providerId="LiveId" clId="{50AFBEBF-EF6A-4AEF-8101-56494EDBB4FF}" dt="2023-03-06T16:55:08.871" v="7589" actId="165"/>
          <ac:grpSpMkLst>
            <pc:docMk/>
            <pc:sldMk cId="280386102" sldId="279"/>
            <ac:grpSpMk id="61" creationId="{4D611A53-1ECB-35BC-C2BB-04D8E993DD56}"/>
          </ac:grpSpMkLst>
        </pc:grpChg>
        <pc:grpChg chg="mod">
          <ac:chgData name="Roxana Sairoldy Rincon Gonzalez" userId="2760d76d344de677" providerId="LiveId" clId="{50AFBEBF-EF6A-4AEF-8101-56494EDBB4FF}" dt="2023-03-06T16:55:08.871" v="7589" actId="165"/>
          <ac:grpSpMkLst>
            <pc:docMk/>
            <pc:sldMk cId="280386102" sldId="279"/>
            <ac:grpSpMk id="63" creationId="{B338E6C1-7263-5956-8638-6C4BA043D8B3}"/>
          </ac:grpSpMkLst>
        </pc:grpChg>
        <pc:grpChg chg="mod">
          <ac:chgData name="Roxana Sairoldy Rincon Gonzalez" userId="2760d76d344de677" providerId="LiveId" clId="{50AFBEBF-EF6A-4AEF-8101-56494EDBB4FF}" dt="2023-03-07T00:47:42.769" v="8066" actId="478"/>
          <ac:grpSpMkLst>
            <pc:docMk/>
            <pc:sldMk cId="280386102" sldId="279"/>
            <ac:grpSpMk id="18437" creationId="{6821F691-0266-962B-F430-4010F62130DF}"/>
          </ac:grpSpMkLst>
        </pc:grpChg>
        <pc:grpChg chg="del mod">
          <ac:chgData name="Roxana Sairoldy Rincon Gonzalez" userId="2760d76d344de677" providerId="LiveId" clId="{50AFBEBF-EF6A-4AEF-8101-56494EDBB4FF}" dt="2023-03-07T00:47:42.769" v="8066" actId="478"/>
          <ac:grpSpMkLst>
            <pc:docMk/>
            <pc:sldMk cId="280386102" sldId="279"/>
            <ac:grpSpMk id="18440" creationId="{20618AE3-620D-C858-0F0E-B4B9462E1D66}"/>
          </ac:grpSpMkLst>
        </pc:grpChg>
        <pc:grpChg chg="mod topLvl">
          <ac:chgData name="Roxana Sairoldy Rincon Gonzalez" userId="2760d76d344de677" providerId="LiveId" clId="{50AFBEBF-EF6A-4AEF-8101-56494EDBB4FF}" dt="2023-03-07T00:46:51.147" v="8027" actId="478"/>
          <ac:grpSpMkLst>
            <pc:docMk/>
            <pc:sldMk cId="280386102" sldId="279"/>
            <ac:grpSpMk id="18445" creationId="{54B8259B-5541-6F8C-10AF-A6B54937AD0B}"/>
          </ac:grpSpMkLst>
        </pc:grpChg>
        <pc:grpChg chg="del mod">
          <ac:chgData name="Roxana Sairoldy Rincon Gonzalez" userId="2760d76d344de677" providerId="LiveId" clId="{50AFBEBF-EF6A-4AEF-8101-56494EDBB4FF}" dt="2023-03-07T00:46:51.147" v="8027" actId="478"/>
          <ac:grpSpMkLst>
            <pc:docMk/>
            <pc:sldMk cId="280386102" sldId="279"/>
            <ac:grpSpMk id="18446" creationId="{E0D54745-CFC3-7E63-557C-11C7266DBEF4}"/>
          </ac:grpSpMkLst>
        </pc:grpChg>
        <pc:grpChg chg="del mod">
          <ac:chgData name="Roxana Sairoldy Rincon Gonzalez" userId="2760d76d344de677" providerId="LiveId" clId="{50AFBEBF-EF6A-4AEF-8101-56494EDBB4FF}" dt="2023-03-06T16:59:11.880" v="7656" actId="478"/>
          <ac:grpSpMkLst>
            <pc:docMk/>
            <pc:sldMk cId="280386102" sldId="279"/>
            <ac:grpSpMk id="18450" creationId="{075DADD4-F4FF-B0F6-C2E3-BB0B581B9755}"/>
          </ac:grpSpMkLst>
        </pc:grpChg>
        <pc:grpChg chg="add del mod">
          <ac:chgData name="Roxana Sairoldy Rincon Gonzalez" userId="2760d76d344de677" providerId="LiveId" clId="{50AFBEBF-EF6A-4AEF-8101-56494EDBB4FF}" dt="2023-03-06T16:56:58.057" v="7613" actId="478"/>
          <ac:grpSpMkLst>
            <pc:docMk/>
            <pc:sldMk cId="280386102" sldId="279"/>
            <ac:grpSpMk id="18457" creationId="{14552DB3-15A1-8263-6B28-E197805E0954}"/>
          </ac:grpSpMkLst>
        </pc:grpChg>
        <pc:grpChg chg="del mod">
          <ac:chgData name="Roxana Sairoldy Rincon Gonzalez" userId="2760d76d344de677" providerId="LiveId" clId="{50AFBEBF-EF6A-4AEF-8101-56494EDBB4FF}" dt="2023-03-06T16:56:55.071" v="7612" actId="478"/>
          <ac:grpSpMkLst>
            <pc:docMk/>
            <pc:sldMk cId="280386102" sldId="279"/>
            <ac:grpSpMk id="18458" creationId="{A52FB598-219B-140A-6793-260ADBB0D6D6}"/>
          </ac:grpSpMkLst>
        </pc:grpChg>
        <pc:grpChg chg="del mod">
          <ac:chgData name="Roxana Sairoldy Rincon Gonzalez" userId="2760d76d344de677" providerId="LiveId" clId="{50AFBEBF-EF6A-4AEF-8101-56494EDBB4FF}" dt="2023-03-06T16:56:51.532" v="7611" actId="478"/>
          <ac:grpSpMkLst>
            <pc:docMk/>
            <pc:sldMk cId="280386102" sldId="279"/>
            <ac:grpSpMk id="18460" creationId="{C5DF6CD9-1C9A-7763-3F2F-00BDF4DB8F50}"/>
          </ac:grpSpMkLst>
        </pc:grpChg>
        <pc:picChg chg="del">
          <ac:chgData name="Roxana Sairoldy Rincon Gonzalez" userId="2760d76d344de677" providerId="LiveId" clId="{50AFBEBF-EF6A-4AEF-8101-56494EDBB4FF}" dt="2023-03-15T07:01:24.833" v="16329" actId="478"/>
          <ac:picMkLst>
            <pc:docMk/>
            <pc:sldMk cId="280386102" sldId="279"/>
            <ac:picMk id="13" creationId="{7ABB5E7B-C685-7D71-995F-B02A54CE8004}"/>
          </ac:picMkLst>
        </pc:picChg>
        <pc:picChg chg="del">
          <ac:chgData name="Roxana Sairoldy Rincon Gonzalez" userId="2760d76d344de677" providerId="LiveId" clId="{50AFBEBF-EF6A-4AEF-8101-56494EDBB4FF}" dt="2023-03-07T23:15:27.116" v="10324" actId="478"/>
          <ac:picMkLst>
            <pc:docMk/>
            <pc:sldMk cId="280386102" sldId="279"/>
            <ac:picMk id="16" creationId="{86333956-F309-4D64-E74E-EDB47129846A}"/>
          </ac:picMkLst>
        </pc:picChg>
        <pc:picChg chg="mod">
          <ac:chgData name="Roxana Sairoldy Rincon Gonzalez" userId="2760d76d344de677" providerId="LiveId" clId="{50AFBEBF-EF6A-4AEF-8101-56494EDBB4FF}" dt="2023-03-09T04:46:40.876" v="10602"/>
          <ac:picMkLst>
            <pc:docMk/>
            <pc:sldMk cId="280386102" sldId="279"/>
            <ac:picMk id="17" creationId="{02B6FD9C-F311-F44F-7762-E06BB7E6BC7F}"/>
          </ac:picMkLst>
        </pc:picChg>
        <pc:picChg chg="del">
          <ac:chgData name="Roxana Sairoldy Rincon Gonzalez" userId="2760d76d344de677" providerId="LiveId" clId="{50AFBEBF-EF6A-4AEF-8101-56494EDBB4FF}" dt="2023-03-07T23:15:27.116" v="10324" actId="478"/>
          <ac:picMkLst>
            <pc:docMk/>
            <pc:sldMk cId="280386102" sldId="279"/>
            <ac:picMk id="18" creationId="{4B9100AD-897E-BE30-88A5-510D81B39F61}"/>
          </ac:picMkLst>
        </pc:picChg>
        <pc:picChg chg="mod">
          <ac:chgData name="Roxana Sairoldy Rincon Gonzalez" userId="2760d76d344de677" providerId="LiveId" clId="{50AFBEBF-EF6A-4AEF-8101-56494EDBB4FF}" dt="2023-03-09T04:46:40.876" v="10602"/>
          <ac:picMkLst>
            <pc:docMk/>
            <pc:sldMk cId="280386102" sldId="279"/>
            <ac:picMk id="23" creationId="{513B2149-D21F-D8CD-CF9F-227F558E89C4}"/>
          </ac:picMkLst>
        </pc:picChg>
        <pc:picChg chg="mod">
          <ac:chgData name="Roxana Sairoldy Rincon Gonzalez" userId="2760d76d344de677" providerId="LiveId" clId="{50AFBEBF-EF6A-4AEF-8101-56494EDBB4FF}" dt="2023-03-15T06:47:36.902" v="16192"/>
          <ac:picMkLst>
            <pc:docMk/>
            <pc:sldMk cId="280386102" sldId="279"/>
            <ac:picMk id="26" creationId="{66A39396-78F0-A60E-949E-1040B2FC13F3}"/>
          </ac:picMkLst>
        </pc:picChg>
        <pc:picChg chg="mod">
          <ac:chgData name="Roxana Sairoldy Rincon Gonzalez" userId="2760d76d344de677" providerId="LiveId" clId="{50AFBEBF-EF6A-4AEF-8101-56494EDBB4FF}" dt="2023-03-15T06:51:51.870" v="16236"/>
          <ac:picMkLst>
            <pc:docMk/>
            <pc:sldMk cId="280386102" sldId="279"/>
            <ac:picMk id="30" creationId="{A174D552-B920-906A-8B0D-E2E09F73A425}"/>
          </ac:picMkLst>
        </pc:picChg>
        <pc:picChg chg="mod">
          <ac:chgData name="Roxana Sairoldy Rincon Gonzalez" userId="2760d76d344de677" providerId="LiveId" clId="{50AFBEBF-EF6A-4AEF-8101-56494EDBB4FF}" dt="2023-03-15T06:51:51.870" v="16236"/>
          <ac:picMkLst>
            <pc:docMk/>
            <pc:sldMk cId="280386102" sldId="279"/>
            <ac:picMk id="37" creationId="{0F02C683-8931-CD06-5355-28D8825DFBFC}"/>
          </ac:picMkLst>
        </pc:picChg>
        <pc:picChg chg="del">
          <ac:chgData name="Roxana Sairoldy Rincon Gonzalez" userId="2760d76d344de677" providerId="LiveId" clId="{50AFBEBF-EF6A-4AEF-8101-56494EDBB4FF}" dt="2023-03-06T15:59:50.541" v="6554" actId="478"/>
          <ac:picMkLst>
            <pc:docMk/>
            <pc:sldMk cId="280386102" sldId="279"/>
            <ac:picMk id="39" creationId="{330AA56D-E422-6BE3-D442-36FDB30EB8E3}"/>
          </ac:picMkLst>
        </pc:picChg>
        <pc:picChg chg="add del mod">
          <ac:chgData name="Roxana Sairoldy Rincon Gonzalez" userId="2760d76d344de677" providerId="LiveId" clId="{50AFBEBF-EF6A-4AEF-8101-56494EDBB4FF}" dt="2023-03-15T07:02:04.920" v="16335" actId="478"/>
          <ac:picMkLst>
            <pc:docMk/>
            <pc:sldMk cId="280386102" sldId="279"/>
            <ac:picMk id="39" creationId="{610AE617-16FF-3E7F-1DE9-44BFC28E5D98}"/>
          </ac:picMkLst>
        </pc:picChg>
        <pc:picChg chg="del">
          <ac:chgData name="Roxana Sairoldy Rincon Gonzalez" userId="2760d76d344de677" providerId="LiveId" clId="{50AFBEBF-EF6A-4AEF-8101-56494EDBB4FF}" dt="2023-03-06T15:59:51.691" v="6555" actId="478"/>
          <ac:picMkLst>
            <pc:docMk/>
            <pc:sldMk cId="280386102" sldId="279"/>
            <ac:picMk id="40" creationId="{780C5998-61DB-9B57-DFAD-A9F13AC72AFF}"/>
          </ac:picMkLst>
        </pc:picChg>
        <pc:picChg chg="add mod">
          <ac:chgData name="Roxana Sairoldy Rincon Gonzalez" userId="2760d76d344de677" providerId="LiveId" clId="{50AFBEBF-EF6A-4AEF-8101-56494EDBB4FF}" dt="2023-03-15T07:02:05.353" v="16336"/>
          <ac:picMkLst>
            <pc:docMk/>
            <pc:sldMk cId="280386102" sldId="279"/>
            <ac:picMk id="41" creationId="{CA1C6E1A-B9D4-7E40-14C9-26F5495B4FDB}"/>
          </ac:picMkLst>
        </pc:picChg>
        <pc:picChg chg="del">
          <ac:chgData name="Roxana Sairoldy Rincon Gonzalez" userId="2760d76d344de677" providerId="LiveId" clId="{50AFBEBF-EF6A-4AEF-8101-56494EDBB4FF}" dt="2023-03-06T15:59:53.330" v="6556" actId="478"/>
          <ac:picMkLst>
            <pc:docMk/>
            <pc:sldMk cId="280386102" sldId="279"/>
            <ac:picMk id="41" creationId="{CA87E64D-8538-B8ED-E3A5-AC553908F8D8}"/>
          </ac:picMkLst>
        </pc:picChg>
        <pc:picChg chg="add mod">
          <ac:chgData name="Roxana Sairoldy Rincon Gonzalez" userId="2760d76d344de677" providerId="LiveId" clId="{50AFBEBF-EF6A-4AEF-8101-56494EDBB4FF}" dt="2023-03-06T16:50:39.345" v="7546" actId="1076"/>
          <ac:picMkLst>
            <pc:docMk/>
            <pc:sldMk cId="280386102" sldId="279"/>
            <ac:picMk id="46" creationId="{903C34C6-F33A-0DEA-CFA3-A994A2BF1E67}"/>
          </ac:picMkLst>
        </pc:picChg>
        <pc:picChg chg="add mod">
          <ac:chgData name="Roxana Sairoldy Rincon Gonzalez" userId="2760d76d344de677" providerId="LiveId" clId="{50AFBEBF-EF6A-4AEF-8101-56494EDBB4FF}" dt="2023-03-15T08:43:46.038" v="16542"/>
          <ac:picMkLst>
            <pc:docMk/>
            <pc:sldMk cId="280386102" sldId="279"/>
            <ac:picMk id="51" creationId="{949636CE-1472-5565-4C9A-60EE09EF3E78}"/>
          </ac:picMkLst>
        </pc:picChg>
        <pc:picChg chg="add mod">
          <ac:chgData name="Roxana Sairoldy Rincon Gonzalez" userId="2760d76d344de677" providerId="LiveId" clId="{50AFBEBF-EF6A-4AEF-8101-56494EDBB4FF}" dt="2023-03-15T08:43:46.038" v="16542"/>
          <ac:picMkLst>
            <pc:docMk/>
            <pc:sldMk cId="280386102" sldId="279"/>
            <ac:picMk id="55" creationId="{2D58A9F8-E6DF-5AFC-1506-E7E99032030C}"/>
          </ac:picMkLst>
        </pc:picChg>
        <pc:picChg chg="mod">
          <ac:chgData name="Roxana Sairoldy Rincon Gonzalez" userId="2760d76d344de677" providerId="LiveId" clId="{50AFBEBF-EF6A-4AEF-8101-56494EDBB4FF}" dt="2023-03-06T16:55:08.871" v="7589" actId="165"/>
          <ac:picMkLst>
            <pc:docMk/>
            <pc:sldMk cId="280386102" sldId="279"/>
            <ac:picMk id="18433" creationId="{E3230A55-2B63-B5B5-60BB-6A60D7C3E0E6}"/>
          </ac:picMkLst>
        </pc:picChg>
        <pc:picChg chg="del">
          <ac:chgData name="Roxana Sairoldy Rincon Gonzalez" userId="2760d76d344de677" providerId="LiveId" clId="{50AFBEBF-EF6A-4AEF-8101-56494EDBB4FF}" dt="2023-03-06T15:59:42.498" v="6548" actId="478"/>
          <ac:picMkLst>
            <pc:docMk/>
            <pc:sldMk cId="280386102" sldId="279"/>
            <ac:picMk id="18434" creationId="{A9B2C49C-F165-7948-3CF9-9DB76BA16B3E}"/>
          </ac:picMkLst>
        </pc:picChg>
        <pc:picChg chg="mod">
          <ac:chgData name="Roxana Sairoldy Rincon Gonzalez" userId="2760d76d344de677" providerId="LiveId" clId="{50AFBEBF-EF6A-4AEF-8101-56494EDBB4FF}" dt="2023-03-06T16:49:57.594" v="7542" actId="1076"/>
          <ac:picMkLst>
            <pc:docMk/>
            <pc:sldMk cId="280386102" sldId="279"/>
            <ac:picMk id="18436" creationId="{69C812E6-933F-D384-3541-7466308AEA92}"/>
          </ac:picMkLst>
        </pc:picChg>
        <pc:picChg chg="del">
          <ac:chgData name="Roxana Sairoldy Rincon Gonzalez" userId="2760d76d344de677" providerId="LiveId" clId="{50AFBEBF-EF6A-4AEF-8101-56494EDBB4FF}" dt="2023-03-06T15:59:44.105" v="6550" actId="478"/>
          <ac:picMkLst>
            <pc:docMk/>
            <pc:sldMk cId="280386102" sldId="279"/>
            <ac:picMk id="18438" creationId="{D2B28BE6-A011-E669-21CC-8D47A108F807}"/>
          </ac:picMkLst>
        </pc:picChg>
        <pc:picChg chg="del mod">
          <ac:chgData name="Roxana Sairoldy Rincon Gonzalez" userId="2760d76d344de677" providerId="LiveId" clId="{50AFBEBF-EF6A-4AEF-8101-56494EDBB4FF}" dt="2023-03-07T00:47:42.769" v="8066" actId="478"/>
          <ac:picMkLst>
            <pc:docMk/>
            <pc:sldMk cId="280386102" sldId="279"/>
            <ac:picMk id="18442" creationId="{34A9BFB0-F147-524C-F412-6C652547C865}"/>
          </ac:picMkLst>
        </pc:picChg>
        <pc:picChg chg="del mod">
          <ac:chgData name="Roxana Sairoldy Rincon Gonzalez" userId="2760d76d344de677" providerId="LiveId" clId="{50AFBEBF-EF6A-4AEF-8101-56494EDBB4FF}" dt="2023-03-07T00:46:51.147" v="8027" actId="478"/>
          <ac:picMkLst>
            <pc:docMk/>
            <pc:sldMk cId="280386102" sldId="279"/>
            <ac:picMk id="18448" creationId="{B134BA72-679B-FBA8-5ECC-0FF34166AA8D}"/>
          </ac:picMkLst>
        </pc:picChg>
        <pc:picChg chg="del mod">
          <ac:chgData name="Roxana Sairoldy Rincon Gonzalez" userId="2760d76d344de677" providerId="LiveId" clId="{50AFBEBF-EF6A-4AEF-8101-56494EDBB4FF}" dt="2023-03-06T16:59:11.880" v="7656" actId="478"/>
          <ac:picMkLst>
            <pc:docMk/>
            <pc:sldMk cId="280386102" sldId="279"/>
            <ac:picMk id="18453" creationId="{DA67CE83-3E40-AC7B-623E-A48EBF6B1A37}"/>
          </ac:picMkLst>
        </pc:picChg>
        <pc:picChg chg="add mod">
          <ac:chgData name="Roxana Sairoldy Rincon Gonzalez" userId="2760d76d344de677" providerId="LiveId" clId="{50AFBEBF-EF6A-4AEF-8101-56494EDBB4FF}" dt="2023-03-06T16:51:05.153" v="7548" actId="1076"/>
          <ac:picMkLst>
            <pc:docMk/>
            <pc:sldMk cId="280386102" sldId="279"/>
            <ac:picMk id="18454" creationId="{793A0128-B635-91D7-24FD-2C908C38CDD8}"/>
          </ac:picMkLst>
        </pc:picChg>
        <pc:picChg chg="add mod">
          <ac:chgData name="Roxana Sairoldy Rincon Gonzalez" userId="2760d76d344de677" providerId="LiveId" clId="{50AFBEBF-EF6A-4AEF-8101-56494EDBB4FF}" dt="2023-03-06T16:51:21.321" v="7550" actId="1076"/>
          <ac:picMkLst>
            <pc:docMk/>
            <pc:sldMk cId="280386102" sldId="279"/>
            <ac:picMk id="18455" creationId="{3BD0F339-0A32-268E-3096-D5E551DB45A7}"/>
          </ac:picMkLst>
        </pc:picChg>
        <pc:picChg chg="del mod">
          <ac:chgData name="Roxana Sairoldy Rincon Gonzalez" userId="2760d76d344de677" providerId="LiveId" clId="{50AFBEBF-EF6A-4AEF-8101-56494EDBB4FF}" dt="2023-03-06T16:56:51.532" v="7611" actId="478"/>
          <ac:picMkLst>
            <pc:docMk/>
            <pc:sldMk cId="280386102" sldId="279"/>
            <ac:picMk id="18462" creationId="{A098B9DB-3B61-5129-3DBF-9F490E203FA0}"/>
          </ac:picMkLst>
        </pc:picChg>
        <pc:picChg chg="add mod">
          <ac:chgData name="Roxana Sairoldy Rincon Gonzalez" userId="2760d76d344de677" providerId="LiveId" clId="{50AFBEBF-EF6A-4AEF-8101-56494EDBB4FF}" dt="2023-03-06T16:59:35.866" v="7658" actId="1076"/>
          <ac:picMkLst>
            <pc:docMk/>
            <pc:sldMk cId="280386102" sldId="279"/>
            <ac:picMk id="20480" creationId="{5C1DC589-63F3-0F8C-2FF0-1DF77E365286}"/>
          </ac:picMkLst>
        </pc:picChg>
        <pc:picChg chg="add mod">
          <ac:chgData name="Roxana Sairoldy Rincon Gonzalez" userId="2760d76d344de677" providerId="LiveId" clId="{50AFBEBF-EF6A-4AEF-8101-56494EDBB4FF}" dt="2023-03-07T00:47:28.762" v="8065" actId="14100"/>
          <ac:picMkLst>
            <pc:docMk/>
            <pc:sldMk cId="280386102" sldId="279"/>
            <ac:picMk id="20481" creationId="{B359BDA0-7639-FFFA-4F42-DB348E84819E}"/>
          </ac:picMkLst>
        </pc:picChg>
        <pc:picChg chg="add mod">
          <ac:chgData name="Roxana Sairoldy Rincon Gonzalez" userId="2760d76d344de677" providerId="LiveId" clId="{50AFBEBF-EF6A-4AEF-8101-56494EDBB4FF}" dt="2023-03-06T16:49:57.594" v="7542" actId="1076"/>
          <ac:picMkLst>
            <pc:docMk/>
            <pc:sldMk cId="280386102" sldId="279"/>
            <ac:picMk id="20482" creationId="{775AC411-BF7C-6942-1311-6B31A52CF2EF}"/>
          </ac:picMkLst>
        </pc:picChg>
        <pc:picChg chg="add mod">
          <ac:chgData name="Roxana Sairoldy Rincon Gonzalez" userId="2760d76d344de677" providerId="LiveId" clId="{50AFBEBF-EF6A-4AEF-8101-56494EDBB4FF}" dt="2023-03-07T00:48:07.757" v="8068" actId="1076"/>
          <ac:picMkLst>
            <pc:docMk/>
            <pc:sldMk cId="280386102" sldId="279"/>
            <ac:picMk id="20483" creationId="{6C2F19DB-5508-B02E-38F9-0626DE07A7A7}"/>
          </ac:picMkLst>
        </pc:picChg>
        <pc:picChg chg="add mod">
          <ac:chgData name="Roxana Sairoldy Rincon Gonzalez" userId="2760d76d344de677" providerId="LiveId" clId="{50AFBEBF-EF6A-4AEF-8101-56494EDBB4FF}" dt="2023-03-06T16:49:57.594" v="7542" actId="1076"/>
          <ac:picMkLst>
            <pc:docMk/>
            <pc:sldMk cId="280386102" sldId="279"/>
            <ac:picMk id="20484" creationId="{1D309D3C-129F-4F05-F4C9-9E120CB42646}"/>
          </ac:picMkLst>
        </pc:picChg>
        <pc:picChg chg="add mod">
          <ac:chgData name="Roxana Sairoldy Rincon Gonzalez" userId="2760d76d344de677" providerId="LiveId" clId="{50AFBEBF-EF6A-4AEF-8101-56494EDBB4FF}" dt="2023-03-06T16:49:57.594" v="7542" actId="1076"/>
          <ac:picMkLst>
            <pc:docMk/>
            <pc:sldMk cId="280386102" sldId="279"/>
            <ac:picMk id="20486" creationId="{DB1E6C85-CFCA-D8A5-01CF-4E8BA3B323F4}"/>
          </ac:picMkLst>
        </pc:picChg>
        <pc:picChg chg="add del mod">
          <ac:chgData name="Roxana Sairoldy Rincon Gonzalez" userId="2760d76d344de677" providerId="LiveId" clId="{50AFBEBF-EF6A-4AEF-8101-56494EDBB4FF}" dt="2023-03-09T04:46:40.402" v="10601" actId="478"/>
          <ac:picMkLst>
            <pc:docMk/>
            <pc:sldMk cId="280386102" sldId="279"/>
            <ac:picMk id="20487" creationId="{A13731C7-625A-A3A9-03C9-A4B3FF876907}"/>
          </ac:picMkLst>
        </pc:picChg>
        <pc:picChg chg="add mod">
          <ac:chgData name="Roxana Sairoldy Rincon Gonzalez" userId="2760d76d344de677" providerId="LiveId" clId="{50AFBEBF-EF6A-4AEF-8101-56494EDBB4FF}" dt="2023-03-06T16:50:22.946" v="7545" actId="1076"/>
          <ac:picMkLst>
            <pc:docMk/>
            <pc:sldMk cId="280386102" sldId="279"/>
            <ac:picMk id="20488" creationId="{391E8A89-B276-0B30-7E2D-A149B3F078DE}"/>
          </ac:picMkLst>
        </pc:picChg>
        <pc:picChg chg="add del mod">
          <ac:chgData name="Roxana Sairoldy Rincon Gonzalez" userId="2760d76d344de677" providerId="LiveId" clId="{50AFBEBF-EF6A-4AEF-8101-56494EDBB4FF}" dt="2023-03-09T04:46:40.402" v="10601" actId="478"/>
          <ac:picMkLst>
            <pc:docMk/>
            <pc:sldMk cId="280386102" sldId="279"/>
            <ac:picMk id="20490" creationId="{5FAE91D8-4608-2F95-6DB2-2CCB21CAB5BA}"/>
          </ac:picMkLst>
        </pc:picChg>
        <pc:picChg chg="add del mod">
          <ac:chgData name="Roxana Sairoldy Rincon Gonzalez" userId="2760d76d344de677" providerId="LiveId" clId="{50AFBEBF-EF6A-4AEF-8101-56494EDBB4FF}" dt="2023-03-15T08:43:45.513" v="16541" actId="478"/>
          <ac:picMkLst>
            <pc:docMk/>
            <pc:sldMk cId="280386102" sldId="279"/>
            <ac:picMk id="20492" creationId="{C938E281-0E49-4B2B-AD56-17E7FFE43C56}"/>
          </ac:picMkLst>
        </pc:picChg>
        <pc:cxnChg chg="del">
          <ac:chgData name="Roxana Sairoldy Rincon Gonzalez" userId="2760d76d344de677" providerId="LiveId" clId="{50AFBEBF-EF6A-4AEF-8101-56494EDBB4FF}" dt="2023-03-06T15:59:57.251" v="6558" actId="478"/>
          <ac:cxnSpMkLst>
            <pc:docMk/>
            <pc:sldMk cId="280386102" sldId="279"/>
            <ac:cxnSpMk id="23" creationId="{2115286E-3411-B189-F20F-07B124292DD4}"/>
          </ac:cxnSpMkLst>
        </pc:cxnChg>
        <pc:cxnChg chg="del">
          <ac:chgData name="Roxana Sairoldy Rincon Gonzalez" userId="2760d76d344de677" providerId="LiveId" clId="{50AFBEBF-EF6A-4AEF-8101-56494EDBB4FF}" dt="2023-03-06T15:59:54.673" v="6557" actId="478"/>
          <ac:cxnSpMkLst>
            <pc:docMk/>
            <pc:sldMk cId="280386102" sldId="279"/>
            <ac:cxnSpMk id="24" creationId="{F6CDF540-1EA9-D5F4-53ED-779AD080A38D}"/>
          </ac:cxnSpMkLst>
        </pc:cxnChg>
        <pc:cxnChg chg="del">
          <ac:chgData name="Roxana Sairoldy Rincon Gonzalez" userId="2760d76d344de677" providerId="LiveId" clId="{50AFBEBF-EF6A-4AEF-8101-56494EDBB4FF}" dt="2023-03-06T15:59:41.935" v="6547" actId="478"/>
          <ac:cxnSpMkLst>
            <pc:docMk/>
            <pc:sldMk cId="280386102" sldId="279"/>
            <ac:cxnSpMk id="25" creationId="{235D4430-AD27-DD3C-F405-E076958EC1EE}"/>
          </ac:cxnSpMkLst>
        </pc:cxnChg>
        <pc:cxnChg chg="del">
          <ac:chgData name="Roxana Sairoldy Rincon Gonzalez" userId="2760d76d344de677" providerId="LiveId" clId="{50AFBEBF-EF6A-4AEF-8101-56494EDBB4FF}" dt="2023-03-06T15:59:39.311" v="6545" actId="478"/>
          <ac:cxnSpMkLst>
            <pc:docMk/>
            <pc:sldMk cId="280386102" sldId="279"/>
            <ac:cxnSpMk id="26" creationId="{428825E8-9AA4-2949-8F0F-49DF4EF5BB1A}"/>
          </ac:cxnSpMkLst>
        </pc:cxnChg>
        <pc:cxnChg chg="del">
          <ac:chgData name="Roxana Sairoldy Rincon Gonzalez" userId="2760d76d344de677" providerId="LiveId" clId="{50AFBEBF-EF6A-4AEF-8101-56494EDBB4FF}" dt="2023-03-06T15:59:40.640" v="6546" actId="478"/>
          <ac:cxnSpMkLst>
            <pc:docMk/>
            <pc:sldMk cId="280386102" sldId="279"/>
            <ac:cxnSpMk id="27" creationId="{6C19B85C-CA37-3E37-BF25-1160AF72D4F7}"/>
          </ac:cxnSpMkLst>
        </pc:cxnChg>
      </pc:sldChg>
      <pc:sldChg chg="add del setBg">
        <pc:chgData name="Roxana Sairoldy Rincon Gonzalez" userId="2760d76d344de677" providerId="LiveId" clId="{50AFBEBF-EF6A-4AEF-8101-56494EDBB4FF}" dt="2023-03-06T17:02:57.115" v="7669" actId="47"/>
        <pc:sldMkLst>
          <pc:docMk/>
          <pc:sldMk cId="266254426" sldId="280"/>
        </pc:sldMkLst>
      </pc:sldChg>
      <pc:sldChg chg="addSp delSp modSp add mod setBg">
        <pc:chgData name="Roxana Sairoldy Rincon Gonzalez" userId="2760d76d344de677" providerId="LiveId" clId="{50AFBEBF-EF6A-4AEF-8101-56494EDBB4FF}" dt="2023-03-15T08:44:05.895" v="16545"/>
        <pc:sldMkLst>
          <pc:docMk/>
          <pc:sldMk cId="2973512218" sldId="280"/>
        </pc:sldMkLst>
        <pc:spChg chg="mod">
          <ac:chgData name="Roxana Sairoldy Rincon Gonzalez" userId="2760d76d344de677" providerId="LiveId" clId="{50AFBEBF-EF6A-4AEF-8101-56494EDBB4FF}" dt="2023-03-09T04:47:17.217" v="10614"/>
          <ac:spMkLst>
            <pc:docMk/>
            <pc:sldMk cId="2973512218" sldId="280"/>
            <ac:spMk id="5" creationId="{2D5A89E9-F7B9-22A9-285F-2F6545AABAE4}"/>
          </ac:spMkLst>
        </pc:spChg>
        <pc:spChg chg="add del">
          <ac:chgData name="Roxana Sairoldy Rincon Gonzalez" userId="2760d76d344de677" providerId="LiveId" clId="{50AFBEBF-EF6A-4AEF-8101-56494EDBB4FF}" dt="2023-03-07T00:06:53.031" v="7776"/>
          <ac:spMkLst>
            <pc:docMk/>
            <pc:sldMk cId="2973512218" sldId="280"/>
            <ac:spMk id="5" creationId="{F61A30D8-7559-2E00-9A9D-A552A2DFE26A}"/>
          </ac:spMkLst>
        </pc:spChg>
        <pc:spChg chg="add del mod">
          <ac:chgData name="Roxana Sairoldy Rincon Gonzalez" userId="2760d76d344de677" providerId="LiveId" clId="{50AFBEBF-EF6A-4AEF-8101-56494EDBB4FF}" dt="2023-03-15T06:52:57.416" v="16247" actId="478"/>
          <ac:spMkLst>
            <pc:docMk/>
            <pc:sldMk cId="2973512218" sldId="280"/>
            <ac:spMk id="7" creationId="{9982AEB4-9A3F-E2B5-72A2-6FE9AFFDDA2E}"/>
          </ac:spMkLst>
        </pc:spChg>
        <pc:spChg chg="add del">
          <ac:chgData name="Roxana Sairoldy Rincon Gonzalez" userId="2760d76d344de677" providerId="LiveId" clId="{50AFBEBF-EF6A-4AEF-8101-56494EDBB4FF}" dt="2023-03-07T00:09:00.219" v="7785"/>
          <ac:spMkLst>
            <pc:docMk/>
            <pc:sldMk cId="2973512218" sldId="280"/>
            <ac:spMk id="9" creationId="{F78D508B-A8F0-EF33-4C7F-5214A0C5A134}"/>
          </ac:spMkLst>
        </pc:spChg>
        <pc:spChg chg="mod">
          <ac:chgData name="Roxana Sairoldy Rincon Gonzalez" userId="2760d76d344de677" providerId="LiveId" clId="{50AFBEBF-EF6A-4AEF-8101-56494EDBB4FF}" dt="2023-03-09T04:47:17.217" v="10614"/>
          <ac:spMkLst>
            <pc:docMk/>
            <pc:sldMk cId="2973512218" sldId="280"/>
            <ac:spMk id="11" creationId="{4957637E-A633-D469-740B-65372E4F8C8C}"/>
          </ac:spMkLst>
        </pc:spChg>
        <pc:spChg chg="add del">
          <ac:chgData name="Roxana Sairoldy Rincon Gonzalez" userId="2760d76d344de677" providerId="LiveId" clId="{50AFBEBF-EF6A-4AEF-8101-56494EDBB4FF}" dt="2023-03-07T00:10:29.713" v="7797" actId="478"/>
          <ac:spMkLst>
            <pc:docMk/>
            <pc:sldMk cId="2973512218" sldId="280"/>
            <ac:spMk id="11" creationId="{882EAF6A-3A31-7EFB-950B-DA4F802A75DA}"/>
          </ac:spMkLst>
        </pc:spChg>
        <pc:spChg chg="add del">
          <ac:chgData name="Roxana Sairoldy Rincon Gonzalez" userId="2760d76d344de677" providerId="LiveId" clId="{50AFBEBF-EF6A-4AEF-8101-56494EDBB4FF}" dt="2023-03-07T00:10:37.500" v="7799" actId="478"/>
          <ac:spMkLst>
            <pc:docMk/>
            <pc:sldMk cId="2973512218" sldId="280"/>
            <ac:spMk id="12" creationId="{6A77831E-7EF6-520E-337D-F09D8B41B069}"/>
          </ac:spMkLst>
        </pc:spChg>
        <pc:spChg chg="del">
          <ac:chgData name="Roxana Sairoldy Rincon Gonzalez" userId="2760d76d344de677" providerId="LiveId" clId="{50AFBEBF-EF6A-4AEF-8101-56494EDBB4FF}" dt="2023-03-15T07:02:40.340" v="16347" actId="478"/>
          <ac:spMkLst>
            <pc:docMk/>
            <pc:sldMk cId="2973512218" sldId="280"/>
            <ac:spMk id="14" creationId="{17D68361-E034-2093-1B8D-401E051D1C79}"/>
          </ac:spMkLst>
        </pc:spChg>
        <pc:spChg chg="del mod">
          <ac:chgData name="Roxana Sairoldy Rincon Gonzalez" userId="2760d76d344de677" providerId="LiveId" clId="{50AFBEBF-EF6A-4AEF-8101-56494EDBB4FF}" dt="2023-03-07T23:16:07.169" v="10336" actId="478"/>
          <ac:spMkLst>
            <pc:docMk/>
            <pc:sldMk cId="2973512218" sldId="280"/>
            <ac:spMk id="15" creationId="{0692C161-3B71-F434-C92A-CB02236C96BD}"/>
          </ac:spMkLst>
        </pc:spChg>
        <pc:spChg chg="mod">
          <ac:chgData name="Roxana Sairoldy Rincon Gonzalez" userId="2760d76d344de677" providerId="LiveId" clId="{50AFBEBF-EF6A-4AEF-8101-56494EDBB4FF}" dt="2023-03-15T06:48:27.509" v="16204"/>
          <ac:spMkLst>
            <pc:docMk/>
            <pc:sldMk cId="2973512218" sldId="280"/>
            <ac:spMk id="16" creationId="{E11FE6A3-9D9C-B485-9AD7-687317456702}"/>
          </ac:spMkLst>
        </pc:spChg>
        <pc:spChg chg="del">
          <ac:chgData name="Roxana Sairoldy Rincon Gonzalez" userId="2760d76d344de677" providerId="LiveId" clId="{50AFBEBF-EF6A-4AEF-8101-56494EDBB4FF}" dt="2023-03-07T23:16:07.169" v="10336" actId="478"/>
          <ac:spMkLst>
            <pc:docMk/>
            <pc:sldMk cId="2973512218" sldId="280"/>
            <ac:spMk id="17" creationId="{26A38458-D10B-6CB5-40D5-003A385DDE58}"/>
          </ac:spMkLst>
        </pc:spChg>
        <pc:spChg chg="mod">
          <ac:chgData name="Roxana Sairoldy Rincon Gonzalez" userId="2760d76d344de677" providerId="LiveId" clId="{50AFBEBF-EF6A-4AEF-8101-56494EDBB4FF}" dt="2023-03-15T06:52:57.866" v="16248"/>
          <ac:spMkLst>
            <pc:docMk/>
            <pc:sldMk cId="2973512218" sldId="280"/>
            <ac:spMk id="18" creationId="{57FAA60F-F159-F777-A797-CF353E2997B1}"/>
          </ac:spMkLst>
        </pc:spChg>
        <pc:spChg chg="add del">
          <ac:chgData name="Roxana Sairoldy Rincon Gonzalez" userId="2760d76d344de677" providerId="LiveId" clId="{50AFBEBF-EF6A-4AEF-8101-56494EDBB4FF}" dt="2023-03-07T00:10:59.505" v="7804" actId="478"/>
          <ac:spMkLst>
            <pc:docMk/>
            <pc:sldMk cId="2973512218" sldId="280"/>
            <ac:spMk id="19" creationId="{4C4C5182-18D3-B884-D867-A1FAA6F558EA}"/>
          </ac:spMkLst>
        </pc:spChg>
        <pc:spChg chg="add mod">
          <ac:chgData name="Roxana Sairoldy Rincon Gonzalez" userId="2760d76d344de677" providerId="LiveId" clId="{50AFBEBF-EF6A-4AEF-8101-56494EDBB4FF}" dt="2023-03-07T00:10:55.018" v="7803" actId="1076"/>
          <ac:spMkLst>
            <pc:docMk/>
            <pc:sldMk cId="2973512218" sldId="280"/>
            <ac:spMk id="20" creationId="{63CDBE15-6261-8A82-27A0-56A212BF60F7}"/>
          </ac:spMkLst>
        </pc:spChg>
        <pc:spChg chg="add">
          <ac:chgData name="Roxana Sairoldy Rincon Gonzalez" userId="2760d76d344de677" providerId="LiveId" clId="{50AFBEBF-EF6A-4AEF-8101-56494EDBB4FF}" dt="2023-03-07T00:11:07.429" v="7805"/>
          <ac:spMkLst>
            <pc:docMk/>
            <pc:sldMk cId="2973512218" sldId="280"/>
            <ac:spMk id="21" creationId="{4FD42B86-95C5-1CFF-63D5-EB812F70CBB1}"/>
          </ac:spMkLst>
        </pc:spChg>
        <pc:spChg chg="mod">
          <ac:chgData name="Roxana Sairoldy Rincon Gonzalez" userId="2760d76d344de677" providerId="LiveId" clId="{50AFBEBF-EF6A-4AEF-8101-56494EDBB4FF}" dt="2023-03-07T00:21:14.942" v="7936" actId="123"/>
          <ac:spMkLst>
            <pc:docMk/>
            <pc:sldMk cId="2973512218" sldId="280"/>
            <ac:spMk id="22" creationId="{E0A06E47-4128-9E30-9F85-A703EC4110C7}"/>
          </ac:spMkLst>
        </pc:spChg>
        <pc:spChg chg="mod">
          <ac:chgData name="Roxana Sairoldy Rincon Gonzalez" userId="2760d76d344de677" providerId="LiveId" clId="{50AFBEBF-EF6A-4AEF-8101-56494EDBB4FF}" dt="2023-03-07T00:21:12.582" v="7935" actId="123"/>
          <ac:spMkLst>
            <pc:docMk/>
            <pc:sldMk cId="2973512218" sldId="280"/>
            <ac:spMk id="28" creationId="{3128D16B-823C-14A6-B158-DF21212EA9F8}"/>
          </ac:spMkLst>
        </pc:spChg>
        <pc:spChg chg="mod">
          <ac:chgData name="Roxana Sairoldy Rincon Gonzalez" userId="2760d76d344de677" providerId="LiveId" clId="{50AFBEBF-EF6A-4AEF-8101-56494EDBB4FF}" dt="2023-03-07T00:21:10.534" v="7934" actId="123"/>
          <ac:spMkLst>
            <pc:docMk/>
            <pc:sldMk cId="2973512218" sldId="280"/>
            <ac:spMk id="29" creationId="{C2E8A74B-51C6-68D5-C01C-7EAA586DADF5}"/>
          </ac:spMkLst>
        </pc:spChg>
        <pc:spChg chg="mod">
          <ac:chgData name="Roxana Sairoldy Rincon Gonzalez" userId="2760d76d344de677" providerId="LiveId" clId="{50AFBEBF-EF6A-4AEF-8101-56494EDBB4FF}" dt="2023-03-07T00:53:27.343" v="8142" actId="20577"/>
          <ac:spMkLst>
            <pc:docMk/>
            <pc:sldMk cId="2973512218" sldId="280"/>
            <ac:spMk id="30" creationId="{7DFEE4D0-1C49-7F0B-5BA9-7E148740BFD6}"/>
          </ac:spMkLst>
        </pc:spChg>
        <pc:spChg chg="mod">
          <ac:chgData name="Roxana Sairoldy Rincon Gonzalez" userId="2760d76d344de677" providerId="LiveId" clId="{50AFBEBF-EF6A-4AEF-8101-56494EDBB4FF}" dt="2023-03-07T00:53:30.664" v="8143" actId="20577"/>
          <ac:spMkLst>
            <pc:docMk/>
            <pc:sldMk cId="2973512218" sldId="280"/>
            <ac:spMk id="31" creationId="{1659B3A4-0B4C-34D4-8712-02595E5EBCDF}"/>
          </ac:spMkLst>
        </pc:spChg>
        <pc:spChg chg="mod">
          <ac:chgData name="Roxana Sairoldy Rincon Gonzalez" userId="2760d76d344de677" providerId="LiveId" clId="{50AFBEBF-EF6A-4AEF-8101-56494EDBB4FF}" dt="2023-03-07T00:53:32.524" v="8144" actId="20577"/>
          <ac:spMkLst>
            <pc:docMk/>
            <pc:sldMk cId="2973512218" sldId="280"/>
            <ac:spMk id="32" creationId="{AC8059EC-0B5B-5A53-3C60-4F048C6ABF89}"/>
          </ac:spMkLst>
        </pc:spChg>
        <pc:spChg chg="add mod">
          <ac:chgData name="Roxana Sairoldy Rincon Gonzalez" userId="2760d76d344de677" providerId="LiveId" clId="{50AFBEBF-EF6A-4AEF-8101-56494EDBB4FF}" dt="2023-03-15T06:52:57.866" v="16248"/>
          <ac:spMkLst>
            <pc:docMk/>
            <pc:sldMk cId="2973512218" sldId="280"/>
            <ac:spMk id="33" creationId="{7E41CCEE-5504-D131-30F6-199FEB504444}"/>
          </ac:spMkLst>
        </pc:spChg>
        <pc:spChg chg="add del mod">
          <ac:chgData name="Roxana Sairoldy Rincon Gonzalez" userId="2760d76d344de677" providerId="LiveId" clId="{50AFBEBF-EF6A-4AEF-8101-56494EDBB4FF}" dt="2023-03-07T00:11:20.840" v="7809"/>
          <ac:spMkLst>
            <pc:docMk/>
            <pc:sldMk cId="2973512218" sldId="280"/>
            <ac:spMk id="33" creationId="{A4947111-630E-51B8-6997-3AA48F44A481}"/>
          </ac:spMkLst>
        </pc:spChg>
        <pc:spChg chg="add del mod">
          <ac:chgData name="Roxana Sairoldy Rincon Gonzalez" userId="2760d76d344de677" providerId="LiveId" clId="{50AFBEBF-EF6A-4AEF-8101-56494EDBB4FF}" dt="2023-03-07T00:12:55.785" v="7817"/>
          <ac:spMkLst>
            <pc:docMk/>
            <pc:sldMk cId="2973512218" sldId="280"/>
            <ac:spMk id="35" creationId="{ED7A7DA6-A289-850C-F504-DED7EC3E7F8D}"/>
          </ac:spMkLst>
        </pc:spChg>
        <pc:spChg chg="mod">
          <ac:chgData name="Roxana Sairoldy Rincon Gonzalez" userId="2760d76d344de677" providerId="LiveId" clId="{50AFBEBF-EF6A-4AEF-8101-56494EDBB4FF}" dt="2023-03-07T00:14:05.047" v="7831" actId="20577"/>
          <ac:spMkLst>
            <pc:docMk/>
            <pc:sldMk cId="2973512218" sldId="280"/>
            <ac:spMk id="36" creationId="{ED806D3D-435E-D789-DA1A-024B0EBDFE17}"/>
          </ac:spMkLst>
        </pc:spChg>
        <pc:spChg chg="mod">
          <ac:chgData name="Roxana Sairoldy Rincon Gonzalez" userId="2760d76d344de677" providerId="LiveId" clId="{50AFBEBF-EF6A-4AEF-8101-56494EDBB4FF}" dt="2023-03-07T00:18:16.264" v="7920" actId="20577"/>
          <ac:spMkLst>
            <pc:docMk/>
            <pc:sldMk cId="2973512218" sldId="280"/>
            <ac:spMk id="37" creationId="{9D579415-500A-03FB-4A36-C05A8921F61B}"/>
          </ac:spMkLst>
        </pc:spChg>
        <pc:spChg chg="del">
          <ac:chgData name="Roxana Sairoldy Rincon Gonzalez" userId="2760d76d344de677" providerId="LiveId" clId="{50AFBEBF-EF6A-4AEF-8101-56494EDBB4FF}" dt="2023-03-06T17:09:45.787" v="7735" actId="21"/>
          <ac:spMkLst>
            <pc:docMk/>
            <pc:sldMk cId="2973512218" sldId="280"/>
            <ac:spMk id="38" creationId="{88825151-5FA4-187F-C43A-F226ECFBF99F}"/>
          </ac:spMkLst>
        </pc:spChg>
        <pc:spChg chg="add mod">
          <ac:chgData name="Roxana Sairoldy Rincon Gonzalez" userId="2760d76d344de677" providerId="LiveId" clId="{50AFBEBF-EF6A-4AEF-8101-56494EDBB4FF}" dt="2023-03-07T00:18:36.559" v="7929" actId="20577"/>
          <ac:spMkLst>
            <pc:docMk/>
            <pc:sldMk cId="2973512218" sldId="280"/>
            <ac:spMk id="43" creationId="{11FD43CF-2944-300B-60F8-50335DF2234D}"/>
          </ac:spMkLst>
        </pc:spChg>
        <pc:spChg chg="add del mod">
          <ac:chgData name="Roxana Sairoldy Rincon Gonzalez" userId="2760d76d344de677" providerId="LiveId" clId="{50AFBEBF-EF6A-4AEF-8101-56494EDBB4FF}" dt="2023-03-09T04:47:16.846" v="10613" actId="478"/>
          <ac:spMkLst>
            <pc:docMk/>
            <pc:sldMk cId="2973512218" sldId="280"/>
            <ac:spMk id="44" creationId="{5EEBE8C6-A5B9-594E-65FC-A87665AFD2C3}"/>
          </ac:spMkLst>
        </pc:spChg>
        <pc:spChg chg="mod">
          <ac:chgData name="Roxana Sairoldy Rincon Gonzalez" userId="2760d76d344de677" providerId="LiveId" clId="{50AFBEBF-EF6A-4AEF-8101-56494EDBB4FF}" dt="2023-03-15T06:52:57.866" v="16248"/>
          <ac:spMkLst>
            <pc:docMk/>
            <pc:sldMk cId="2973512218" sldId="280"/>
            <ac:spMk id="44" creationId="{6B6FB747-2BF7-E5CB-12EB-9F416C2FAB2B}"/>
          </ac:spMkLst>
        </pc:spChg>
        <pc:spChg chg="add mod">
          <ac:chgData name="Roxana Sairoldy Rincon Gonzalez" userId="2760d76d344de677" providerId="LiveId" clId="{50AFBEBF-EF6A-4AEF-8101-56494EDBB4FF}" dt="2023-03-15T07:02:40.781" v="16348"/>
          <ac:spMkLst>
            <pc:docMk/>
            <pc:sldMk cId="2973512218" sldId="280"/>
            <ac:spMk id="46" creationId="{29307198-C67D-8D2B-D53F-5081F5E5FDA2}"/>
          </ac:spMkLst>
        </pc:spChg>
        <pc:spChg chg="add del mod">
          <ac:chgData name="Roxana Sairoldy Rincon Gonzalez" userId="2760d76d344de677" providerId="LiveId" clId="{50AFBEBF-EF6A-4AEF-8101-56494EDBB4FF}" dt="2023-03-09T04:47:16.846" v="10613" actId="478"/>
          <ac:spMkLst>
            <pc:docMk/>
            <pc:sldMk cId="2973512218" sldId="280"/>
            <ac:spMk id="46" creationId="{E4CED451-4378-CB74-BF3A-C1D8726630FA}"/>
          </ac:spMkLst>
        </pc:spChg>
        <pc:spChg chg="add del mod">
          <ac:chgData name="Roxana Sairoldy Rincon Gonzalez" userId="2760d76d344de677" providerId="LiveId" clId="{50AFBEBF-EF6A-4AEF-8101-56494EDBB4FF}" dt="2023-03-09T04:47:16.846" v="10613" actId="478"/>
          <ac:spMkLst>
            <pc:docMk/>
            <pc:sldMk cId="2973512218" sldId="280"/>
            <ac:spMk id="48" creationId="{C18A120A-DEB4-D682-3DDF-E31B5AE58BEE}"/>
          </ac:spMkLst>
        </pc:spChg>
        <pc:spChg chg="add mod">
          <ac:chgData name="Roxana Sairoldy Rincon Gonzalez" userId="2760d76d344de677" providerId="LiveId" clId="{50AFBEBF-EF6A-4AEF-8101-56494EDBB4FF}" dt="2023-03-15T08:44:05.895" v="16545"/>
          <ac:spMkLst>
            <pc:docMk/>
            <pc:sldMk cId="2973512218" sldId="280"/>
            <ac:spMk id="49" creationId="{D85661A1-BBC6-7B35-499D-AAAAC40DC210}"/>
          </ac:spMkLst>
        </pc:spChg>
        <pc:grpChg chg="add del mod">
          <ac:chgData name="Roxana Sairoldy Rincon Gonzalez" userId="2760d76d344de677" providerId="LiveId" clId="{50AFBEBF-EF6A-4AEF-8101-56494EDBB4FF}" dt="2023-03-15T06:52:57.416" v="16247" actId="478"/>
          <ac:grpSpMkLst>
            <pc:docMk/>
            <pc:sldMk cId="2973512218" sldId="280"/>
            <ac:grpSpMk id="4" creationId="{8356CDCB-7576-4918-A4E8-CAA0CE319D97}"/>
          </ac:grpSpMkLst>
        </pc:grpChg>
        <pc:grpChg chg="add del mod">
          <ac:chgData name="Roxana Sairoldy Rincon Gonzalez" userId="2760d76d344de677" providerId="LiveId" clId="{50AFBEBF-EF6A-4AEF-8101-56494EDBB4FF}" dt="2023-03-15T06:48:27.056" v="16203" actId="478"/>
          <ac:grpSpMkLst>
            <pc:docMk/>
            <pc:sldMk cId="2973512218" sldId="280"/>
            <ac:grpSpMk id="9" creationId="{8EEFCDAA-7733-3560-E9D6-1854CA888BFB}"/>
          </ac:grpSpMkLst>
        </pc:grpChg>
        <pc:grpChg chg="add del mod">
          <ac:chgData name="Roxana Sairoldy Rincon Gonzalez" userId="2760d76d344de677" providerId="LiveId" clId="{50AFBEBF-EF6A-4AEF-8101-56494EDBB4FF}" dt="2023-03-15T06:52:57.416" v="16247" actId="478"/>
          <ac:grpSpMkLst>
            <pc:docMk/>
            <pc:sldMk cId="2973512218" sldId="280"/>
            <ac:grpSpMk id="12" creationId="{78B99001-526D-A120-9D36-9355B2A06A4C}"/>
          </ac:grpSpMkLst>
        </pc:grpChg>
        <pc:grpChg chg="add mod">
          <ac:chgData name="Roxana Sairoldy Rincon Gonzalez" userId="2760d76d344de677" providerId="LiveId" clId="{50AFBEBF-EF6A-4AEF-8101-56494EDBB4FF}" dt="2023-03-15T06:52:57.866" v="16248"/>
          <ac:grpSpMkLst>
            <pc:docMk/>
            <pc:sldMk cId="2973512218" sldId="280"/>
            <ac:grpSpMk id="17" creationId="{D9E7C7BF-09B5-5973-E11D-E7E661730280}"/>
          </ac:grpSpMkLst>
        </pc:grpChg>
        <pc:grpChg chg="add mod">
          <ac:chgData name="Roxana Sairoldy Rincon Gonzalez" userId="2760d76d344de677" providerId="LiveId" clId="{50AFBEBF-EF6A-4AEF-8101-56494EDBB4FF}" dt="2023-03-15T06:52:57.866" v="16248"/>
          <ac:grpSpMkLst>
            <pc:docMk/>
            <pc:sldMk cId="2973512218" sldId="280"/>
            <ac:grpSpMk id="35" creationId="{2FAABF7A-312C-B3CE-4EAE-BE80A0D557A5}"/>
          </ac:grpSpMkLst>
        </pc:grpChg>
        <pc:picChg chg="add mod">
          <ac:chgData name="Roxana Sairoldy Rincon Gonzalez" userId="2760d76d344de677" providerId="LiveId" clId="{50AFBEBF-EF6A-4AEF-8101-56494EDBB4FF}" dt="2023-03-07T00:05:14.727" v="7773"/>
          <ac:picMkLst>
            <pc:docMk/>
            <pc:sldMk cId="2973512218" sldId="280"/>
            <ac:picMk id="2" creationId="{23C9D5B7-45A5-406A-B39F-7C591AC5B8D5}"/>
          </ac:picMkLst>
        </pc:picChg>
        <pc:picChg chg="del">
          <ac:chgData name="Roxana Sairoldy Rincon Gonzalez" userId="2760d76d344de677" providerId="LiveId" clId="{50AFBEBF-EF6A-4AEF-8101-56494EDBB4FF}" dt="2023-03-07T00:06:47.977" v="7774" actId="478"/>
          <ac:picMkLst>
            <pc:docMk/>
            <pc:sldMk cId="2973512218" sldId="280"/>
            <ac:picMk id="4" creationId="{C1275B9A-66D7-3043-31E0-2978CAC5836C}"/>
          </ac:picMkLst>
        </pc:picChg>
        <pc:picChg chg="del">
          <ac:chgData name="Roxana Sairoldy Rincon Gonzalez" userId="2760d76d344de677" providerId="LiveId" clId="{50AFBEBF-EF6A-4AEF-8101-56494EDBB4FF}" dt="2023-03-06T17:03:18.027" v="7671" actId="478"/>
          <ac:picMkLst>
            <pc:docMk/>
            <pc:sldMk cId="2973512218" sldId="280"/>
            <ac:picMk id="6" creationId="{61FA43B1-66E0-DE70-E5C0-DD72BFBD04B9}"/>
          </ac:picMkLst>
        </pc:picChg>
        <pc:picChg chg="mod">
          <ac:chgData name="Roxana Sairoldy Rincon Gonzalez" userId="2760d76d344de677" providerId="LiveId" clId="{50AFBEBF-EF6A-4AEF-8101-56494EDBB4FF}" dt="2023-03-09T04:47:17.217" v="10614"/>
          <ac:picMkLst>
            <pc:docMk/>
            <pc:sldMk cId="2973512218" sldId="280"/>
            <ac:picMk id="6" creationId="{9C7E9C0A-8D25-DC6A-161C-63B36D34E30E}"/>
          </ac:picMkLst>
        </pc:picChg>
        <pc:picChg chg="add del mod">
          <ac:chgData name="Roxana Sairoldy Rincon Gonzalez" userId="2760d76d344de677" providerId="LiveId" clId="{50AFBEBF-EF6A-4AEF-8101-56494EDBB4FF}" dt="2023-03-07T00:08:53.146" v="7783" actId="478"/>
          <ac:picMkLst>
            <pc:docMk/>
            <pc:sldMk cId="2973512218" sldId="280"/>
            <ac:picMk id="7" creationId="{6D945B8E-1E4E-783D-1FB5-66D9641D1107}"/>
          </ac:picMkLst>
        </pc:picChg>
        <pc:picChg chg="add del mod">
          <ac:chgData name="Roxana Sairoldy Rincon Gonzalez" userId="2760d76d344de677" providerId="LiveId" clId="{50AFBEBF-EF6A-4AEF-8101-56494EDBB4FF}" dt="2023-03-07T00:10:21.830" v="7795" actId="478"/>
          <ac:picMkLst>
            <pc:docMk/>
            <pc:sldMk cId="2973512218" sldId="280"/>
            <ac:picMk id="10" creationId="{2BC7CC63-65DF-D7DA-21C9-23ACD77A045B}"/>
          </ac:picMkLst>
        </pc:picChg>
        <pc:picChg chg="mod">
          <ac:chgData name="Roxana Sairoldy Rincon Gonzalez" userId="2760d76d344de677" providerId="LiveId" clId="{50AFBEBF-EF6A-4AEF-8101-56494EDBB4FF}" dt="2023-03-09T04:47:17.217" v="10614"/>
          <ac:picMkLst>
            <pc:docMk/>
            <pc:sldMk cId="2973512218" sldId="280"/>
            <ac:picMk id="10" creationId="{E232F597-C8AA-17C5-0262-2FD177E0D4E5}"/>
          </ac:picMkLst>
        </pc:picChg>
        <pc:picChg chg="del">
          <ac:chgData name="Roxana Sairoldy Rincon Gonzalez" userId="2760d76d344de677" providerId="LiveId" clId="{50AFBEBF-EF6A-4AEF-8101-56494EDBB4FF}" dt="2023-03-15T07:02:40.340" v="16347" actId="478"/>
          <ac:picMkLst>
            <pc:docMk/>
            <pc:sldMk cId="2973512218" sldId="280"/>
            <ac:picMk id="13" creationId="{7ABB5E7B-C685-7D71-995F-B02A54CE8004}"/>
          </ac:picMkLst>
        </pc:picChg>
        <pc:picChg chg="mod">
          <ac:chgData name="Roxana Sairoldy Rincon Gonzalez" userId="2760d76d344de677" providerId="LiveId" clId="{50AFBEBF-EF6A-4AEF-8101-56494EDBB4FF}" dt="2023-03-15T06:48:27.509" v="16204"/>
          <ac:picMkLst>
            <pc:docMk/>
            <pc:sldMk cId="2973512218" sldId="280"/>
            <ac:picMk id="15" creationId="{AB6F3FD9-86A6-8EF7-DD53-C68083B5C132}"/>
          </ac:picMkLst>
        </pc:picChg>
        <pc:picChg chg="del">
          <ac:chgData name="Roxana Sairoldy Rincon Gonzalez" userId="2760d76d344de677" providerId="LiveId" clId="{50AFBEBF-EF6A-4AEF-8101-56494EDBB4FF}" dt="2023-03-07T23:16:07.169" v="10336" actId="478"/>
          <ac:picMkLst>
            <pc:docMk/>
            <pc:sldMk cId="2973512218" sldId="280"/>
            <ac:picMk id="16" creationId="{86333956-F309-4D64-E74E-EDB47129846A}"/>
          </ac:picMkLst>
        </pc:picChg>
        <pc:picChg chg="del">
          <ac:chgData name="Roxana Sairoldy Rincon Gonzalez" userId="2760d76d344de677" providerId="LiveId" clId="{50AFBEBF-EF6A-4AEF-8101-56494EDBB4FF}" dt="2023-03-07T23:16:07.169" v="10336" actId="478"/>
          <ac:picMkLst>
            <pc:docMk/>
            <pc:sldMk cId="2973512218" sldId="280"/>
            <ac:picMk id="18" creationId="{4B9100AD-897E-BE30-88A5-510D81B39F61}"/>
          </ac:picMkLst>
        </pc:picChg>
        <pc:picChg chg="mod">
          <ac:chgData name="Roxana Sairoldy Rincon Gonzalez" userId="2760d76d344de677" providerId="LiveId" clId="{50AFBEBF-EF6A-4AEF-8101-56494EDBB4FF}" dt="2023-03-15T06:52:57.866" v="16248"/>
          <ac:picMkLst>
            <pc:docMk/>
            <pc:sldMk cId="2973512218" sldId="280"/>
            <ac:picMk id="19" creationId="{2D5AA427-B9D2-D41B-D9DF-9CD3ABC8D5C8}"/>
          </ac:picMkLst>
        </pc:picChg>
        <pc:picChg chg="add mod">
          <ac:chgData name="Roxana Sairoldy Rincon Gonzalez" userId="2760d76d344de677" providerId="LiveId" clId="{50AFBEBF-EF6A-4AEF-8101-56494EDBB4FF}" dt="2023-03-07T00:11:36.763" v="7815" actId="1076"/>
          <ac:picMkLst>
            <pc:docMk/>
            <pc:sldMk cId="2973512218" sldId="280"/>
            <ac:picMk id="34" creationId="{57FC689C-DC06-2E1C-17DE-33BB51509FA8}"/>
          </ac:picMkLst>
        </pc:picChg>
        <pc:picChg chg="mod">
          <ac:chgData name="Roxana Sairoldy Rincon Gonzalez" userId="2760d76d344de677" providerId="LiveId" clId="{50AFBEBF-EF6A-4AEF-8101-56494EDBB4FF}" dt="2023-03-15T06:52:57.866" v="16248"/>
          <ac:picMkLst>
            <pc:docMk/>
            <pc:sldMk cId="2973512218" sldId="280"/>
            <ac:picMk id="38" creationId="{76697774-E2D6-1BD7-C4E6-BDEA6A4643A9}"/>
          </ac:picMkLst>
        </pc:picChg>
        <pc:picChg chg="add mod">
          <ac:chgData name="Roxana Sairoldy Rincon Gonzalez" userId="2760d76d344de677" providerId="LiveId" clId="{50AFBEBF-EF6A-4AEF-8101-56494EDBB4FF}" dt="2023-03-07T00:13:39.791" v="7824" actId="1076"/>
          <ac:picMkLst>
            <pc:docMk/>
            <pc:sldMk cId="2973512218" sldId="280"/>
            <ac:picMk id="42" creationId="{BED1BFB3-6406-5373-33B1-AD72D94CED12}"/>
          </ac:picMkLst>
        </pc:picChg>
        <pc:picChg chg="add mod">
          <ac:chgData name="Roxana Sairoldy Rincon Gonzalez" userId="2760d76d344de677" providerId="LiveId" clId="{50AFBEBF-EF6A-4AEF-8101-56494EDBB4FF}" dt="2023-03-15T07:02:40.781" v="16348"/>
          <ac:picMkLst>
            <pc:docMk/>
            <pc:sldMk cId="2973512218" sldId="280"/>
            <ac:picMk id="45" creationId="{2A09AB0C-389E-75A8-1949-4245AF165920}"/>
          </ac:picMkLst>
        </pc:picChg>
        <pc:picChg chg="add del mod">
          <ac:chgData name="Roxana Sairoldy Rincon Gonzalez" userId="2760d76d344de677" providerId="LiveId" clId="{50AFBEBF-EF6A-4AEF-8101-56494EDBB4FF}" dt="2023-03-09T04:47:16.846" v="10613" actId="478"/>
          <ac:picMkLst>
            <pc:docMk/>
            <pc:sldMk cId="2973512218" sldId="280"/>
            <ac:picMk id="45" creationId="{C52F42BF-AB5D-CAEF-BDD9-EDB2CA6B30B8}"/>
          </ac:picMkLst>
        </pc:picChg>
        <pc:picChg chg="add del mod">
          <ac:chgData name="Roxana Sairoldy Rincon Gonzalez" userId="2760d76d344de677" providerId="LiveId" clId="{50AFBEBF-EF6A-4AEF-8101-56494EDBB4FF}" dt="2023-03-09T04:47:16.846" v="10613" actId="478"/>
          <ac:picMkLst>
            <pc:docMk/>
            <pc:sldMk cId="2973512218" sldId="280"/>
            <ac:picMk id="47" creationId="{221C1A8C-BF82-55A2-BC6E-54DCC00D6717}"/>
          </ac:picMkLst>
        </pc:picChg>
        <pc:picChg chg="add mod">
          <ac:chgData name="Roxana Sairoldy Rincon Gonzalez" userId="2760d76d344de677" providerId="LiveId" clId="{50AFBEBF-EF6A-4AEF-8101-56494EDBB4FF}" dt="2023-03-15T08:44:05.895" v="16545"/>
          <ac:picMkLst>
            <pc:docMk/>
            <pc:sldMk cId="2973512218" sldId="280"/>
            <ac:picMk id="47" creationId="{2BBA1E6E-08F3-46F9-F61B-41B43C370767}"/>
          </ac:picMkLst>
        </pc:picChg>
        <pc:picChg chg="add mod">
          <ac:chgData name="Roxana Sairoldy Rincon Gonzalez" userId="2760d76d344de677" providerId="LiveId" clId="{50AFBEBF-EF6A-4AEF-8101-56494EDBB4FF}" dt="2023-03-15T08:44:05.895" v="16545"/>
          <ac:picMkLst>
            <pc:docMk/>
            <pc:sldMk cId="2973512218" sldId="280"/>
            <ac:picMk id="48" creationId="{6A3968DB-79C5-E4CD-222E-3DFDCC8E70F5}"/>
          </ac:picMkLst>
        </pc:picChg>
        <pc:picChg chg="del">
          <ac:chgData name="Roxana Sairoldy Rincon Gonzalez" userId="2760d76d344de677" providerId="LiveId" clId="{50AFBEBF-EF6A-4AEF-8101-56494EDBB4FF}" dt="2023-03-07T00:05:14.493" v="7772" actId="478"/>
          <ac:picMkLst>
            <pc:docMk/>
            <pc:sldMk cId="2973512218" sldId="280"/>
            <ac:picMk id="18436" creationId="{69C812E6-933F-D384-3541-7466308AEA92}"/>
          </ac:picMkLst>
        </pc:picChg>
        <pc:picChg chg="del">
          <ac:chgData name="Roxana Sairoldy Rincon Gonzalez" userId="2760d76d344de677" providerId="LiveId" clId="{50AFBEBF-EF6A-4AEF-8101-56494EDBB4FF}" dt="2023-03-06T17:09:45.787" v="7735" actId="21"/>
          <ac:picMkLst>
            <pc:docMk/>
            <pc:sldMk cId="2973512218" sldId="280"/>
            <ac:picMk id="18438" creationId="{D2B28BE6-A011-E669-21CC-8D47A108F807}"/>
          </ac:picMkLst>
        </pc:picChg>
      </pc:sldChg>
      <pc:sldChg chg="addSp delSp modSp add mod setBg">
        <pc:chgData name="Roxana Sairoldy Rincon Gonzalez" userId="2760d76d344de677" providerId="LiveId" clId="{50AFBEBF-EF6A-4AEF-8101-56494EDBB4FF}" dt="2023-03-15T08:43:55.294" v="16543"/>
        <pc:sldMkLst>
          <pc:docMk/>
          <pc:sldMk cId="1572077733" sldId="281"/>
        </pc:sldMkLst>
        <pc:spChg chg="mod">
          <ac:chgData name="Roxana Sairoldy Rincon Gonzalez" userId="2760d76d344de677" providerId="LiveId" clId="{50AFBEBF-EF6A-4AEF-8101-56494EDBB4FF}" dt="2023-03-09T04:46:58.387" v="10608"/>
          <ac:spMkLst>
            <pc:docMk/>
            <pc:sldMk cId="1572077733" sldId="281"/>
            <ac:spMk id="5" creationId="{07685175-BC8F-4671-19C1-B2326BE7E796}"/>
          </ac:spMkLst>
        </pc:spChg>
        <pc:spChg chg="add del mod">
          <ac:chgData name="Roxana Sairoldy Rincon Gonzalez" userId="2760d76d344de677" providerId="LiveId" clId="{50AFBEBF-EF6A-4AEF-8101-56494EDBB4FF}" dt="2023-03-06T17:09:52.715" v="7737"/>
          <ac:spMkLst>
            <pc:docMk/>
            <pc:sldMk cId="1572077733" sldId="281"/>
            <ac:spMk id="5" creationId="{DB2123E2-1741-3FD5-0C85-0AE4800B7509}"/>
          </ac:spMkLst>
        </pc:spChg>
        <pc:spChg chg="add del mod">
          <ac:chgData name="Roxana Sairoldy Rincon Gonzalez" userId="2760d76d344de677" providerId="LiveId" clId="{50AFBEBF-EF6A-4AEF-8101-56494EDBB4FF}" dt="2023-03-15T06:52:37.989" v="16241" actId="478"/>
          <ac:spMkLst>
            <pc:docMk/>
            <pc:sldMk cId="1572077733" sldId="281"/>
            <ac:spMk id="7" creationId="{3B20DC04-5B63-FC31-A849-479F9EAB0D1A}"/>
          </ac:spMkLst>
        </pc:spChg>
        <pc:spChg chg="add mod">
          <ac:chgData name="Roxana Sairoldy Rincon Gonzalez" userId="2760d76d344de677" providerId="LiveId" clId="{50AFBEBF-EF6A-4AEF-8101-56494EDBB4FF}" dt="2023-03-06T17:09:55.675" v="7739"/>
          <ac:spMkLst>
            <pc:docMk/>
            <pc:sldMk cId="1572077733" sldId="281"/>
            <ac:spMk id="9" creationId="{34230ACA-78A5-B1F9-98D5-ECF3A84B8E12}"/>
          </ac:spMkLst>
        </pc:spChg>
        <pc:spChg chg="add del">
          <ac:chgData name="Roxana Sairoldy Rincon Gonzalez" userId="2760d76d344de677" providerId="LiveId" clId="{50AFBEBF-EF6A-4AEF-8101-56494EDBB4FF}" dt="2023-03-06T23:51:36.686" v="7749"/>
          <ac:spMkLst>
            <pc:docMk/>
            <pc:sldMk cId="1572077733" sldId="281"/>
            <ac:spMk id="11" creationId="{A43A00B3-D17C-E54A-936B-FF27D91F2364}"/>
          </ac:spMkLst>
        </pc:spChg>
        <pc:spChg chg="del">
          <ac:chgData name="Roxana Sairoldy Rincon Gonzalez" userId="2760d76d344de677" providerId="LiveId" clId="{50AFBEBF-EF6A-4AEF-8101-56494EDBB4FF}" dt="2023-03-15T07:02:19.739" v="16341" actId="478"/>
          <ac:spMkLst>
            <pc:docMk/>
            <pc:sldMk cId="1572077733" sldId="281"/>
            <ac:spMk id="14" creationId="{17D68361-E034-2093-1B8D-401E051D1C79}"/>
          </ac:spMkLst>
        </pc:spChg>
        <pc:spChg chg="del mod">
          <ac:chgData name="Roxana Sairoldy Rincon Gonzalez" userId="2760d76d344de677" providerId="LiveId" clId="{50AFBEBF-EF6A-4AEF-8101-56494EDBB4FF}" dt="2023-03-07T23:15:50.524" v="10330" actId="478"/>
          <ac:spMkLst>
            <pc:docMk/>
            <pc:sldMk cId="1572077733" sldId="281"/>
            <ac:spMk id="15" creationId="{0692C161-3B71-F434-C92A-CB02236C96BD}"/>
          </ac:spMkLst>
        </pc:spChg>
        <pc:spChg chg="mod">
          <ac:chgData name="Roxana Sairoldy Rincon Gonzalez" userId="2760d76d344de677" providerId="LiveId" clId="{50AFBEBF-EF6A-4AEF-8101-56494EDBB4FF}" dt="2023-03-09T04:46:58.387" v="10608"/>
          <ac:spMkLst>
            <pc:docMk/>
            <pc:sldMk cId="1572077733" sldId="281"/>
            <ac:spMk id="15" creationId="{B49D3663-D56B-3458-77DA-46CF311C2A41}"/>
          </ac:spMkLst>
        </pc:spChg>
        <pc:spChg chg="del">
          <ac:chgData name="Roxana Sairoldy Rincon Gonzalez" userId="2760d76d344de677" providerId="LiveId" clId="{50AFBEBF-EF6A-4AEF-8101-56494EDBB4FF}" dt="2023-03-07T23:15:50.524" v="10330" actId="478"/>
          <ac:spMkLst>
            <pc:docMk/>
            <pc:sldMk cId="1572077733" sldId="281"/>
            <ac:spMk id="17" creationId="{26A38458-D10B-6CB5-40D5-003A385DDE58}"/>
          </ac:spMkLst>
        </pc:spChg>
        <pc:spChg chg="mod">
          <ac:chgData name="Roxana Sairoldy Rincon Gonzalez" userId="2760d76d344de677" providerId="LiveId" clId="{50AFBEBF-EF6A-4AEF-8101-56494EDBB4FF}" dt="2023-03-15T06:48:02.894" v="16198"/>
          <ac:spMkLst>
            <pc:docMk/>
            <pc:sldMk cId="1572077733" sldId="281"/>
            <ac:spMk id="18" creationId="{75345547-DB32-156A-445B-48C997A1DE92}"/>
          </ac:spMkLst>
        </pc:spChg>
        <pc:spChg chg="add">
          <ac:chgData name="Roxana Sairoldy Rincon Gonzalez" userId="2760d76d344de677" providerId="LiveId" clId="{50AFBEBF-EF6A-4AEF-8101-56494EDBB4FF}" dt="2023-03-06T23:55:21.673" v="7756"/>
          <ac:spMkLst>
            <pc:docMk/>
            <pc:sldMk cId="1572077733" sldId="281"/>
            <ac:spMk id="19" creationId="{374F5F80-DC49-E6B1-43DD-FB9568F1E2F3}"/>
          </ac:spMkLst>
        </pc:spChg>
        <pc:spChg chg="add del mod">
          <ac:chgData name="Roxana Sairoldy Rincon Gonzalez" userId="2760d76d344de677" providerId="LiveId" clId="{50AFBEBF-EF6A-4AEF-8101-56494EDBB4FF}" dt="2023-03-06T23:55:37.739" v="7760" actId="478"/>
          <ac:spMkLst>
            <pc:docMk/>
            <pc:sldMk cId="1572077733" sldId="281"/>
            <ac:spMk id="20" creationId="{F3D4B817-439B-6BD9-2667-583E41AB5175}"/>
          </ac:spMkLst>
        </pc:spChg>
        <pc:spChg chg="mod">
          <ac:chgData name="Roxana Sairoldy Rincon Gonzalez" userId="2760d76d344de677" providerId="LiveId" clId="{50AFBEBF-EF6A-4AEF-8101-56494EDBB4FF}" dt="2023-03-15T06:52:38.511" v="16242"/>
          <ac:spMkLst>
            <pc:docMk/>
            <pc:sldMk cId="1572077733" sldId="281"/>
            <ac:spMk id="21" creationId="{4FB13F13-E90B-20BC-036B-0535153A76A5}"/>
          </ac:spMkLst>
        </pc:spChg>
        <pc:spChg chg="mod">
          <ac:chgData name="Roxana Sairoldy Rincon Gonzalez" userId="2760d76d344de677" providerId="LiveId" clId="{50AFBEBF-EF6A-4AEF-8101-56494EDBB4FF}" dt="2023-03-07T02:07:45.969" v="8548" actId="20577"/>
          <ac:spMkLst>
            <pc:docMk/>
            <pc:sldMk cId="1572077733" sldId="281"/>
            <ac:spMk id="22" creationId="{E0A06E47-4128-9E30-9F85-A703EC4110C7}"/>
          </ac:spMkLst>
        </pc:spChg>
        <pc:spChg chg="mod">
          <ac:chgData name="Roxana Sairoldy Rincon Gonzalez" userId="2760d76d344de677" providerId="LiveId" clId="{50AFBEBF-EF6A-4AEF-8101-56494EDBB4FF}" dt="2023-03-07T02:07:52.470" v="8549"/>
          <ac:spMkLst>
            <pc:docMk/>
            <pc:sldMk cId="1572077733" sldId="281"/>
            <ac:spMk id="28" creationId="{3128D16B-823C-14A6-B158-DF21212EA9F8}"/>
          </ac:spMkLst>
        </pc:spChg>
        <pc:spChg chg="mod">
          <ac:chgData name="Roxana Sairoldy Rincon Gonzalez" userId="2760d76d344de677" providerId="LiveId" clId="{50AFBEBF-EF6A-4AEF-8101-56494EDBB4FF}" dt="2023-03-07T02:07:56.215" v="8550"/>
          <ac:spMkLst>
            <pc:docMk/>
            <pc:sldMk cId="1572077733" sldId="281"/>
            <ac:spMk id="29" creationId="{C2E8A74B-51C6-68D5-C01C-7EAA586DADF5}"/>
          </ac:spMkLst>
        </pc:spChg>
        <pc:spChg chg="mod">
          <ac:chgData name="Roxana Sairoldy Rincon Gonzalez" userId="2760d76d344de677" providerId="LiveId" clId="{50AFBEBF-EF6A-4AEF-8101-56494EDBB4FF}" dt="2023-03-07T00:53:15.044" v="8137" actId="20577"/>
          <ac:spMkLst>
            <pc:docMk/>
            <pc:sldMk cId="1572077733" sldId="281"/>
            <ac:spMk id="30" creationId="{7DFEE4D0-1C49-7F0B-5BA9-7E148740BFD6}"/>
          </ac:spMkLst>
        </pc:spChg>
        <pc:spChg chg="mod">
          <ac:chgData name="Roxana Sairoldy Rincon Gonzalez" userId="2760d76d344de677" providerId="LiveId" clId="{50AFBEBF-EF6A-4AEF-8101-56494EDBB4FF}" dt="2023-03-07T00:53:17.265" v="8138" actId="20577"/>
          <ac:spMkLst>
            <pc:docMk/>
            <pc:sldMk cId="1572077733" sldId="281"/>
            <ac:spMk id="31" creationId="{1659B3A4-0B4C-34D4-8712-02595E5EBCDF}"/>
          </ac:spMkLst>
        </pc:spChg>
        <pc:spChg chg="mod">
          <ac:chgData name="Roxana Sairoldy Rincon Gonzalez" userId="2760d76d344de677" providerId="LiveId" clId="{50AFBEBF-EF6A-4AEF-8101-56494EDBB4FF}" dt="2023-03-07T00:53:18.640" v="8139" actId="20577"/>
          <ac:spMkLst>
            <pc:docMk/>
            <pc:sldMk cId="1572077733" sldId="281"/>
            <ac:spMk id="32" creationId="{AC8059EC-0B5B-5A53-3C60-4F048C6ABF89}"/>
          </ac:spMkLst>
        </pc:spChg>
        <pc:spChg chg="add mod">
          <ac:chgData name="Roxana Sairoldy Rincon Gonzalez" userId="2760d76d344de677" providerId="LiveId" clId="{50AFBEBF-EF6A-4AEF-8101-56494EDBB4FF}" dt="2023-03-06T23:55:40.921" v="7761"/>
          <ac:spMkLst>
            <pc:docMk/>
            <pc:sldMk cId="1572077733" sldId="281"/>
            <ac:spMk id="33" creationId="{EE08B490-9FB7-0E85-BF7F-207AE9C7DCFB}"/>
          </ac:spMkLst>
        </pc:spChg>
        <pc:spChg chg="add del mod">
          <ac:chgData name="Roxana Sairoldy Rincon Gonzalez" userId="2760d76d344de677" providerId="LiveId" clId="{50AFBEBF-EF6A-4AEF-8101-56494EDBB4FF}" dt="2023-03-06T23:55:49.310" v="7765"/>
          <ac:spMkLst>
            <pc:docMk/>
            <pc:sldMk cId="1572077733" sldId="281"/>
            <ac:spMk id="34" creationId="{583CC8B0-4C35-B089-FF18-788EEEA96F07}"/>
          </ac:spMkLst>
        </pc:spChg>
        <pc:spChg chg="add mod">
          <ac:chgData name="Roxana Sairoldy Rincon Gonzalez" userId="2760d76d344de677" providerId="LiveId" clId="{50AFBEBF-EF6A-4AEF-8101-56494EDBB4FF}" dt="2023-03-15T06:52:38.511" v="16242"/>
          <ac:spMkLst>
            <pc:docMk/>
            <pc:sldMk cId="1572077733" sldId="281"/>
            <ac:spMk id="34" creationId="{F9A5FC7F-867C-D6EE-219A-498D81F96968}"/>
          </ac:spMkLst>
        </pc:spChg>
        <pc:spChg chg="del">
          <ac:chgData name="Roxana Sairoldy Rincon Gonzalez" userId="2760d76d344de677" providerId="LiveId" clId="{50AFBEBF-EF6A-4AEF-8101-56494EDBB4FF}" dt="2023-03-06T17:09:54.355" v="7738" actId="478"/>
          <ac:spMkLst>
            <pc:docMk/>
            <pc:sldMk cId="1572077733" sldId="281"/>
            <ac:spMk id="38" creationId="{88825151-5FA4-187F-C43A-F226ECFBF99F}"/>
          </ac:spMkLst>
        </pc:spChg>
        <pc:spChg chg="add del mod">
          <ac:chgData name="Roxana Sairoldy Rincon Gonzalez" userId="2760d76d344de677" providerId="LiveId" clId="{50AFBEBF-EF6A-4AEF-8101-56494EDBB4FF}" dt="2023-03-07T01:49:10.480" v="8429"/>
          <ac:spMkLst>
            <pc:docMk/>
            <pc:sldMk cId="1572077733" sldId="281"/>
            <ac:spMk id="43" creationId="{C8A5272B-0B96-7106-3F0C-0ADCFE8EF74F}"/>
          </ac:spMkLst>
        </pc:spChg>
        <pc:spChg chg="mod">
          <ac:chgData name="Roxana Sairoldy Rincon Gonzalez" userId="2760d76d344de677" providerId="LiveId" clId="{50AFBEBF-EF6A-4AEF-8101-56494EDBB4FF}" dt="2023-03-15T06:52:38.511" v="16242"/>
          <ac:spMkLst>
            <pc:docMk/>
            <pc:sldMk cId="1572077733" sldId="281"/>
            <ac:spMk id="44" creationId="{D0DC2442-3561-C7B3-DDB0-ABB7C8A3E365}"/>
          </ac:spMkLst>
        </pc:spChg>
        <pc:spChg chg="add del mod">
          <ac:chgData name="Roxana Sairoldy Rincon Gonzalez" userId="2760d76d344de677" providerId="LiveId" clId="{50AFBEBF-EF6A-4AEF-8101-56494EDBB4FF}" dt="2023-03-09T04:46:57.926" v="10607" actId="478"/>
          <ac:spMkLst>
            <pc:docMk/>
            <pc:sldMk cId="1572077733" sldId="281"/>
            <ac:spMk id="45" creationId="{C3A22F31-CD6D-16FE-A07B-EA914A352B9E}"/>
          </ac:spMkLst>
        </pc:spChg>
        <pc:spChg chg="add mod">
          <ac:chgData name="Roxana Sairoldy Rincon Gonzalez" userId="2760d76d344de677" providerId="LiveId" clId="{50AFBEBF-EF6A-4AEF-8101-56494EDBB4FF}" dt="2023-03-15T07:02:20.268" v="16342"/>
          <ac:spMkLst>
            <pc:docMk/>
            <pc:sldMk cId="1572077733" sldId="281"/>
            <ac:spMk id="46" creationId="{233EA0D0-CE1E-7ED5-9A1A-0540033FA0DF}"/>
          </ac:spMkLst>
        </pc:spChg>
        <pc:spChg chg="add del mod">
          <ac:chgData name="Roxana Sairoldy Rincon Gonzalez" userId="2760d76d344de677" providerId="LiveId" clId="{50AFBEBF-EF6A-4AEF-8101-56494EDBB4FF}" dt="2023-03-09T04:46:57.926" v="10607" actId="478"/>
          <ac:spMkLst>
            <pc:docMk/>
            <pc:sldMk cId="1572077733" sldId="281"/>
            <ac:spMk id="47" creationId="{06D2F9CC-5FB4-7839-2629-7462C78FDB63}"/>
          </ac:spMkLst>
        </pc:spChg>
        <pc:spChg chg="add mod">
          <ac:chgData name="Roxana Sairoldy Rincon Gonzalez" userId="2760d76d344de677" providerId="LiveId" clId="{50AFBEBF-EF6A-4AEF-8101-56494EDBB4FF}" dt="2023-03-15T08:43:55.294" v="16543"/>
          <ac:spMkLst>
            <pc:docMk/>
            <pc:sldMk cId="1572077733" sldId="281"/>
            <ac:spMk id="49" creationId="{2AC749CF-9BFD-982E-E94B-0A6346F24B9C}"/>
          </ac:spMkLst>
        </pc:spChg>
        <pc:spChg chg="add del mod">
          <ac:chgData name="Roxana Sairoldy Rincon Gonzalez" userId="2760d76d344de677" providerId="LiveId" clId="{50AFBEBF-EF6A-4AEF-8101-56494EDBB4FF}" dt="2023-03-09T04:46:57.926" v="10607" actId="478"/>
          <ac:spMkLst>
            <pc:docMk/>
            <pc:sldMk cId="1572077733" sldId="281"/>
            <ac:spMk id="49" creationId="{83BCA7A0-36D5-08A7-CD9E-08979533A206}"/>
          </ac:spMkLst>
        </pc:spChg>
        <pc:grpChg chg="add del mod">
          <ac:chgData name="Roxana Sairoldy Rincon Gonzalez" userId="2760d76d344de677" providerId="LiveId" clId="{50AFBEBF-EF6A-4AEF-8101-56494EDBB4FF}" dt="2023-03-15T06:52:37.989" v="16241" actId="478"/>
          <ac:grpSpMkLst>
            <pc:docMk/>
            <pc:sldMk cId="1572077733" sldId="281"/>
            <ac:grpSpMk id="4" creationId="{D3A3C19C-9A0D-12C2-5CDC-7F93E0199AC8}"/>
          </ac:grpSpMkLst>
        </pc:grpChg>
        <pc:grpChg chg="add del mod">
          <ac:chgData name="Roxana Sairoldy Rincon Gonzalez" userId="2760d76d344de677" providerId="LiveId" clId="{50AFBEBF-EF6A-4AEF-8101-56494EDBB4FF}" dt="2023-03-15T06:48:02.425" v="16197" actId="478"/>
          <ac:grpSpMkLst>
            <pc:docMk/>
            <pc:sldMk cId="1572077733" sldId="281"/>
            <ac:grpSpMk id="10" creationId="{7885A6E7-A5BF-10FD-A59B-68E0C91D6F5B}"/>
          </ac:grpSpMkLst>
        </pc:grpChg>
        <pc:grpChg chg="add del mod">
          <ac:chgData name="Roxana Sairoldy Rincon Gonzalez" userId="2760d76d344de677" providerId="LiveId" clId="{50AFBEBF-EF6A-4AEF-8101-56494EDBB4FF}" dt="2023-03-15T06:52:37.989" v="16241" actId="478"/>
          <ac:grpSpMkLst>
            <pc:docMk/>
            <pc:sldMk cId="1572077733" sldId="281"/>
            <ac:grpSpMk id="16" creationId="{69C8057E-A2C2-E2AD-03AE-DEABD3E4CD73}"/>
          </ac:grpSpMkLst>
        </pc:grpChg>
        <pc:grpChg chg="add mod">
          <ac:chgData name="Roxana Sairoldy Rincon Gonzalez" userId="2760d76d344de677" providerId="LiveId" clId="{50AFBEBF-EF6A-4AEF-8101-56494EDBB4FF}" dt="2023-03-15T06:52:38.511" v="16242"/>
          <ac:grpSpMkLst>
            <pc:docMk/>
            <pc:sldMk cId="1572077733" sldId="281"/>
            <ac:grpSpMk id="20" creationId="{E75C89F5-97EE-5C7A-A379-8234DF037960}"/>
          </ac:grpSpMkLst>
        </pc:grpChg>
        <pc:grpChg chg="add mod">
          <ac:chgData name="Roxana Sairoldy Rincon Gonzalez" userId="2760d76d344de677" providerId="LiveId" clId="{50AFBEBF-EF6A-4AEF-8101-56494EDBB4FF}" dt="2023-03-15T06:52:38.511" v="16242"/>
          <ac:grpSpMkLst>
            <pc:docMk/>
            <pc:sldMk cId="1572077733" sldId="281"/>
            <ac:grpSpMk id="38" creationId="{67DA5B2D-FCC2-AEC0-6350-46355F51D0B6}"/>
          </ac:grpSpMkLst>
        </pc:grpChg>
        <pc:picChg chg="add mod">
          <ac:chgData name="Roxana Sairoldy Rincon Gonzalez" userId="2760d76d344de677" providerId="LiveId" clId="{50AFBEBF-EF6A-4AEF-8101-56494EDBB4FF}" dt="2023-03-06T17:09:25.407" v="7734" actId="1076"/>
          <ac:picMkLst>
            <pc:docMk/>
            <pc:sldMk cId="1572077733" sldId="281"/>
            <ac:picMk id="2" creationId="{FB9F3B78-BC74-2F9D-927E-5785F8D95A25}"/>
          </ac:picMkLst>
        </pc:picChg>
        <pc:picChg chg="del">
          <ac:chgData name="Roxana Sairoldy Rincon Gonzalez" userId="2760d76d344de677" providerId="LiveId" clId="{50AFBEBF-EF6A-4AEF-8101-56494EDBB4FF}" dt="2023-03-06T23:51:31.334" v="7747" actId="478"/>
          <ac:picMkLst>
            <pc:docMk/>
            <pc:sldMk cId="1572077733" sldId="281"/>
            <ac:picMk id="4" creationId="{C1275B9A-66D7-3043-31E0-2978CAC5836C}"/>
          </ac:picMkLst>
        </pc:picChg>
        <pc:picChg chg="del">
          <ac:chgData name="Roxana Sairoldy Rincon Gonzalez" userId="2760d76d344de677" providerId="LiveId" clId="{50AFBEBF-EF6A-4AEF-8101-56494EDBB4FF}" dt="2023-03-06T17:09:54.355" v="7738" actId="478"/>
          <ac:picMkLst>
            <pc:docMk/>
            <pc:sldMk cId="1572077733" sldId="281"/>
            <ac:picMk id="6" creationId="{61FA43B1-66E0-DE70-E5C0-DD72BFBD04B9}"/>
          </ac:picMkLst>
        </pc:picChg>
        <pc:picChg chg="mod">
          <ac:chgData name="Roxana Sairoldy Rincon Gonzalez" userId="2760d76d344de677" providerId="LiveId" clId="{50AFBEBF-EF6A-4AEF-8101-56494EDBB4FF}" dt="2023-03-09T04:46:58.387" v="10608"/>
          <ac:picMkLst>
            <pc:docMk/>
            <pc:sldMk cId="1572077733" sldId="281"/>
            <ac:picMk id="6" creationId="{BE39A0BD-1A88-13A7-90DE-AF5553BD69BB}"/>
          </ac:picMkLst>
        </pc:picChg>
        <pc:picChg chg="add del mod">
          <ac:chgData name="Roxana Sairoldy Rincon Gonzalez" userId="2760d76d344de677" providerId="LiveId" clId="{50AFBEBF-EF6A-4AEF-8101-56494EDBB4FF}" dt="2023-03-06T17:09:52.715" v="7737"/>
          <ac:picMkLst>
            <pc:docMk/>
            <pc:sldMk cId="1572077733" sldId="281"/>
            <ac:picMk id="7" creationId="{07D2846F-54AB-DF5C-463A-362AF8B57506}"/>
          </ac:picMkLst>
        </pc:picChg>
        <pc:picChg chg="add del mod">
          <ac:chgData name="Roxana Sairoldy Rincon Gonzalez" userId="2760d76d344de677" providerId="LiveId" clId="{50AFBEBF-EF6A-4AEF-8101-56494EDBB4FF}" dt="2023-03-06T23:55:17.876" v="7755" actId="478"/>
          <ac:picMkLst>
            <pc:docMk/>
            <pc:sldMk cId="1572077733" sldId="281"/>
            <ac:picMk id="10" creationId="{AEB8242F-8FB9-6E18-7DD8-FFA947D3008E}"/>
          </ac:picMkLst>
        </pc:picChg>
        <pc:picChg chg="mod">
          <ac:chgData name="Roxana Sairoldy Rincon Gonzalez" userId="2760d76d344de677" providerId="LiveId" clId="{50AFBEBF-EF6A-4AEF-8101-56494EDBB4FF}" dt="2023-03-09T04:46:58.387" v="10608"/>
          <ac:picMkLst>
            <pc:docMk/>
            <pc:sldMk cId="1572077733" sldId="281"/>
            <ac:picMk id="11" creationId="{C160003F-7870-4D81-A256-F6CA9DB53E0A}"/>
          </ac:picMkLst>
        </pc:picChg>
        <pc:picChg chg="add mod">
          <ac:chgData name="Roxana Sairoldy Rincon Gonzalez" userId="2760d76d344de677" providerId="LiveId" clId="{50AFBEBF-EF6A-4AEF-8101-56494EDBB4FF}" dt="2023-03-06T23:52:07.216" v="7754" actId="1076"/>
          <ac:picMkLst>
            <pc:docMk/>
            <pc:sldMk cId="1572077733" sldId="281"/>
            <ac:picMk id="12" creationId="{97FC6EEA-3499-4A81-1943-7703E7523E4D}"/>
          </ac:picMkLst>
        </pc:picChg>
        <pc:picChg chg="del">
          <ac:chgData name="Roxana Sairoldy Rincon Gonzalez" userId="2760d76d344de677" providerId="LiveId" clId="{50AFBEBF-EF6A-4AEF-8101-56494EDBB4FF}" dt="2023-03-15T07:02:19.739" v="16341" actId="478"/>
          <ac:picMkLst>
            <pc:docMk/>
            <pc:sldMk cId="1572077733" sldId="281"/>
            <ac:picMk id="13" creationId="{7ABB5E7B-C685-7D71-995F-B02A54CE8004}"/>
          </ac:picMkLst>
        </pc:picChg>
        <pc:picChg chg="del">
          <ac:chgData name="Roxana Sairoldy Rincon Gonzalez" userId="2760d76d344de677" providerId="LiveId" clId="{50AFBEBF-EF6A-4AEF-8101-56494EDBB4FF}" dt="2023-03-07T23:15:50.524" v="10330" actId="478"/>
          <ac:picMkLst>
            <pc:docMk/>
            <pc:sldMk cId="1572077733" sldId="281"/>
            <ac:picMk id="16" creationId="{86333956-F309-4D64-E74E-EDB47129846A}"/>
          </ac:picMkLst>
        </pc:picChg>
        <pc:picChg chg="mod">
          <ac:chgData name="Roxana Sairoldy Rincon Gonzalez" userId="2760d76d344de677" providerId="LiveId" clId="{50AFBEBF-EF6A-4AEF-8101-56494EDBB4FF}" dt="2023-03-15T06:48:02.894" v="16198"/>
          <ac:picMkLst>
            <pc:docMk/>
            <pc:sldMk cId="1572077733" sldId="281"/>
            <ac:picMk id="17" creationId="{E0235FAC-A505-AA27-35DC-E61DCA203D02}"/>
          </ac:picMkLst>
        </pc:picChg>
        <pc:picChg chg="del">
          <ac:chgData name="Roxana Sairoldy Rincon Gonzalez" userId="2760d76d344de677" providerId="LiveId" clId="{50AFBEBF-EF6A-4AEF-8101-56494EDBB4FF}" dt="2023-03-07T23:15:50.524" v="10330" actId="478"/>
          <ac:picMkLst>
            <pc:docMk/>
            <pc:sldMk cId="1572077733" sldId="281"/>
            <ac:picMk id="18" creationId="{4B9100AD-897E-BE30-88A5-510D81B39F61}"/>
          </ac:picMkLst>
        </pc:picChg>
        <pc:picChg chg="mod">
          <ac:chgData name="Roxana Sairoldy Rincon Gonzalez" userId="2760d76d344de677" providerId="LiveId" clId="{50AFBEBF-EF6A-4AEF-8101-56494EDBB4FF}" dt="2023-03-15T06:52:38.511" v="16242"/>
          <ac:picMkLst>
            <pc:docMk/>
            <pc:sldMk cId="1572077733" sldId="281"/>
            <ac:picMk id="24" creationId="{670E3516-DDF3-6CD5-325A-91576C28C56C}"/>
          </ac:picMkLst>
        </pc:picChg>
        <pc:picChg chg="add mod">
          <ac:chgData name="Roxana Sairoldy Rincon Gonzalez" userId="2760d76d344de677" providerId="LiveId" clId="{50AFBEBF-EF6A-4AEF-8101-56494EDBB4FF}" dt="2023-03-06T23:56:10.877" v="7771" actId="1076"/>
          <ac:picMkLst>
            <pc:docMk/>
            <pc:sldMk cId="1572077733" sldId="281"/>
            <ac:picMk id="35" creationId="{98605E06-5E1B-B1FB-6078-2EF849B0F9B8}"/>
          </ac:picMkLst>
        </pc:picChg>
        <pc:picChg chg="mod">
          <ac:chgData name="Roxana Sairoldy Rincon Gonzalez" userId="2760d76d344de677" providerId="LiveId" clId="{50AFBEBF-EF6A-4AEF-8101-56494EDBB4FF}" dt="2023-03-15T06:52:38.511" v="16242"/>
          <ac:picMkLst>
            <pc:docMk/>
            <pc:sldMk cId="1572077733" sldId="281"/>
            <ac:picMk id="43" creationId="{13025BE9-336F-9456-91A4-6D8D2A1A2355}"/>
          </ac:picMkLst>
        </pc:picChg>
        <pc:picChg chg="add del mod">
          <ac:chgData name="Roxana Sairoldy Rincon Gonzalez" userId="2760d76d344de677" providerId="LiveId" clId="{50AFBEBF-EF6A-4AEF-8101-56494EDBB4FF}" dt="2023-03-07T01:49:26.047" v="8435" actId="21"/>
          <ac:picMkLst>
            <pc:docMk/>
            <pc:sldMk cId="1572077733" sldId="281"/>
            <ac:picMk id="44" creationId="{04565DC8-7673-95B3-5198-C9EAD30C5B9B}"/>
          </ac:picMkLst>
        </pc:picChg>
        <pc:picChg chg="add mod">
          <ac:chgData name="Roxana Sairoldy Rincon Gonzalez" userId="2760d76d344de677" providerId="LiveId" clId="{50AFBEBF-EF6A-4AEF-8101-56494EDBB4FF}" dt="2023-03-15T07:02:20.268" v="16342"/>
          <ac:picMkLst>
            <pc:docMk/>
            <pc:sldMk cId="1572077733" sldId="281"/>
            <ac:picMk id="45" creationId="{62127EB4-1D52-9270-A817-DE577F5A3A61}"/>
          </ac:picMkLst>
        </pc:picChg>
        <pc:picChg chg="add del mod">
          <ac:chgData name="Roxana Sairoldy Rincon Gonzalez" userId="2760d76d344de677" providerId="LiveId" clId="{50AFBEBF-EF6A-4AEF-8101-56494EDBB4FF}" dt="2023-03-09T04:46:57.926" v="10607" actId="478"/>
          <ac:picMkLst>
            <pc:docMk/>
            <pc:sldMk cId="1572077733" sldId="281"/>
            <ac:picMk id="46" creationId="{490A71E1-04E4-A110-84A4-433AAEB75A75}"/>
          </ac:picMkLst>
        </pc:picChg>
        <pc:picChg chg="add mod">
          <ac:chgData name="Roxana Sairoldy Rincon Gonzalez" userId="2760d76d344de677" providerId="LiveId" clId="{50AFBEBF-EF6A-4AEF-8101-56494EDBB4FF}" dt="2023-03-15T08:43:55.294" v="16543"/>
          <ac:picMkLst>
            <pc:docMk/>
            <pc:sldMk cId="1572077733" sldId="281"/>
            <ac:picMk id="47" creationId="{FFACFB72-7403-A32A-AE0E-1768A6AF9B94}"/>
          </ac:picMkLst>
        </pc:picChg>
        <pc:picChg chg="add mod">
          <ac:chgData name="Roxana Sairoldy Rincon Gonzalez" userId="2760d76d344de677" providerId="LiveId" clId="{50AFBEBF-EF6A-4AEF-8101-56494EDBB4FF}" dt="2023-03-15T08:43:55.294" v="16543"/>
          <ac:picMkLst>
            <pc:docMk/>
            <pc:sldMk cId="1572077733" sldId="281"/>
            <ac:picMk id="48" creationId="{5499F2CD-C046-2138-D800-8E63D0C587CD}"/>
          </ac:picMkLst>
        </pc:picChg>
        <pc:picChg chg="add del mod">
          <ac:chgData name="Roxana Sairoldy Rincon Gonzalez" userId="2760d76d344de677" providerId="LiveId" clId="{50AFBEBF-EF6A-4AEF-8101-56494EDBB4FF}" dt="2023-03-09T04:46:57.926" v="10607" actId="478"/>
          <ac:picMkLst>
            <pc:docMk/>
            <pc:sldMk cId="1572077733" sldId="281"/>
            <ac:picMk id="48" creationId="{7873F0CF-677A-DB12-1901-9AC0EE3B203C}"/>
          </ac:picMkLst>
        </pc:picChg>
        <pc:picChg chg="del">
          <ac:chgData name="Roxana Sairoldy Rincon Gonzalez" userId="2760d76d344de677" providerId="LiveId" clId="{50AFBEBF-EF6A-4AEF-8101-56494EDBB4FF}" dt="2023-03-06T17:09:07.948" v="7731" actId="478"/>
          <ac:picMkLst>
            <pc:docMk/>
            <pc:sldMk cId="1572077733" sldId="281"/>
            <ac:picMk id="18436" creationId="{69C812E6-933F-D384-3541-7466308AEA92}"/>
          </ac:picMkLst>
        </pc:picChg>
        <pc:cxnChg chg="del mod">
          <ac:chgData name="Roxana Sairoldy Rincon Gonzalez" userId="2760d76d344de677" providerId="LiveId" clId="{50AFBEBF-EF6A-4AEF-8101-56494EDBB4FF}" dt="2023-03-06T23:55:37.739" v="7760" actId="478"/>
          <ac:cxnSpMkLst>
            <pc:docMk/>
            <pc:sldMk cId="1572077733" sldId="281"/>
            <ac:cxnSpMk id="24" creationId="{F6CDF540-1EA9-D5F4-53ED-779AD080A38D}"/>
          </ac:cxnSpMkLst>
        </pc:cxnChg>
        <pc:cxnChg chg="add mod">
          <ac:chgData name="Roxana Sairoldy Rincon Gonzalez" userId="2760d76d344de677" providerId="LiveId" clId="{50AFBEBF-EF6A-4AEF-8101-56494EDBB4FF}" dt="2023-03-07T00:21:36.603" v="7943"/>
          <ac:cxnSpMkLst>
            <pc:docMk/>
            <pc:sldMk cId="1572077733" sldId="281"/>
            <ac:cxnSpMk id="42" creationId="{3BF75961-F955-3586-63AF-AC84238659BD}"/>
          </ac:cxnSpMkLst>
        </pc:cxnChg>
      </pc:sldChg>
      <pc:sldChg chg="addSp delSp modSp mod setBg">
        <pc:chgData name="Roxana Sairoldy Rincon Gonzalez" userId="2760d76d344de677" providerId="LiveId" clId="{50AFBEBF-EF6A-4AEF-8101-56494EDBB4FF}" dt="2023-03-15T07:03:29.596" v="16360"/>
        <pc:sldMkLst>
          <pc:docMk/>
          <pc:sldMk cId="1970112621" sldId="282"/>
        </pc:sldMkLst>
        <pc:spChg chg="mod">
          <ac:chgData name="Roxana Sairoldy Rincon Gonzalez" userId="2760d76d344de677" providerId="LiveId" clId="{50AFBEBF-EF6A-4AEF-8101-56494EDBB4FF}" dt="2023-03-15T01:41:30.109" v="13130" actId="14100"/>
          <ac:spMkLst>
            <pc:docMk/>
            <pc:sldMk cId="1970112621" sldId="282"/>
            <ac:spMk id="2" creationId="{05C81507-5CF2-6AC0-7288-8916B4603A13}"/>
          </ac:spMkLst>
        </pc:spChg>
        <pc:spChg chg="add del mod">
          <ac:chgData name="Roxana Sairoldy Rincon Gonzalez" userId="2760d76d344de677" providerId="LiveId" clId="{50AFBEBF-EF6A-4AEF-8101-56494EDBB4FF}" dt="2023-03-09T04:50:49.989" v="10641" actId="478"/>
          <ac:spMkLst>
            <pc:docMk/>
            <pc:sldMk cId="1970112621" sldId="282"/>
            <ac:spMk id="4" creationId="{1020D802-9457-33C8-F281-E0E8B16D1A31}"/>
          </ac:spMkLst>
        </pc:spChg>
        <pc:spChg chg="add del">
          <ac:chgData name="Roxana Sairoldy Rincon Gonzalez" userId="2760d76d344de677" providerId="LiveId" clId="{50AFBEBF-EF6A-4AEF-8101-56494EDBB4FF}" dt="2023-03-15T01:37:10.492" v="13053"/>
          <ac:spMkLst>
            <pc:docMk/>
            <pc:sldMk cId="1970112621" sldId="282"/>
            <ac:spMk id="4" creationId="{DCEEEF12-E790-3C59-CDD2-21C8D75D154C}"/>
          </ac:spMkLst>
        </pc:spChg>
        <pc:spChg chg="add del">
          <ac:chgData name="Roxana Sairoldy Rincon Gonzalez" userId="2760d76d344de677" providerId="LiveId" clId="{50AFBEBF-EF6A-4AEF-8101-56494EDBB4FF}" dt="2023-03-15T01:39:20.099" v="13079"/>
          <ac:spMkLst>
            <pc:docMk/>
            <pc:sldMk cId="1970112621" sldId="282"/>
            <ac:spMk id="7" creationId="{79A43B85-3890-7651-EB06-9CE913DACF9A}"/>
          </ac:spMkLst>
        </pc:spChg>
        <pc:spChg chg="add del mod">
          <ac:chgData name="Roxana Sairoldy Rincon Gonzalez" userId="2760d76d344de677" providerId="LiveId" clId="{50AFBEBF-EF6A-4AEF-8101-56494EDBB4FF}" dt="2023-03-09T04:50:49.989" v="10641" actId="478"/>
          <ac:spMkLst>
            <pc:docMk/>
            <pc:sldMk cId="1970112621" sldId="282"/>
            <ac:spMk id="7" creationId="{969ADF2B-2125-32A6-D3B6-D903D3E1965D}"/>
          </ac:spMkLst>
        </pc:spChg>
        <pc:spChg chg="mod">
          <ac:chgData name="Roxana Sairoldy Rincon Gonzalez" userId="2760d76d344de677" providerId="LiveId" clId="{50AFBEBF-EF6A-4AEF-8101-56494EDBB4FF}" dt="2023-03-09T04:50:50.359" v="10642"/>
          <ac:spMkLst>
            <pc:docMk/>
            <pc:sldMk cId="1970112621" sldId="282"/>
            <ac:spMk id="8" creationId="{E8D7C664-C839-8F0A-43BB-73B8139E5C37}"/>
          </ac:spMkLst>
        </pc:spChg>
        <pc:spChg chg="mod">
          <ac:chgData name="Roxana Sairoldy Rincon Gonzalez" userId="2760d76d344de677" providerId="LiveId" clId="{50AFBEBF-EF6A-4AEF-8101-56494EDBB4FF}" dt="2023-03-15T01:41:59.366" v="13131" actId="164"/>
          <ac:spMkLst>
            <pc:docMk/>
            <pc:sldMk cId="1970112621" sldId="282"/>
            <ac:spMk id="9" creationId="{6EF41706-8C14-F346-CDE1-10FD09286362}"/>
          </ac:spMkLst>
        </pc:spChg>
        <pc:spChg chg="mod">
          <ac:chgData name="Roxana Sairoldy Rincon Gonzalez" userId="2760d76d344de677" providerId="LiveId" clId="{50AFBEBF-EF6A-4AEF-8101-56494EDBB4FF}" dt="2023-03-15T01:41:59.366" v="13131" actId="164"/>
          <ac:spMkLst>
            <pc:docMk/>
            <pc:sldMk cId="1970112621" sldId="282"/>
            <ac:spMk id="10" creationId="{9BC05873-AAAD-3851-5310-E2CAC067007F}"/>
          </ac:spMkLst>
        </pc:spChg>
        <pc:spChg chg="add del mod">
          <ac:chgData name="Roxana Sairoldy Rincon Gonzalez" userId="2760d76d344de677" providerId="LiveId" clId="{50AFBEBF-EF6A-4AEF-8101-56494EDBB4FF}" dt="2023-03-09T04:50:49.989" v="10641" actId="478"/>
          <ac:spMkLst>
            <pc:docMk/>
            <pc:sldMk cId="1970112621" sldId="282"/>
            <ac:spMk id="12" creationId="{B408B695-E669-B60F-1A9F-79EF614D44AA}"/>
          </ac:spMkLst>
        </pc:spChg>
        <pc:spChg chg="add del mod">
          <ac:chgData name="Roxana Sairoldy Rincon Gonzalez" userId="2760d76d344de677" providerId="LiveId" clId="{50AFBEBF-EF6A-4AEF-8101-56494EDBB4FF}" dt="2023-03-15T06:54:29.032" v="16275" actId="478"/>
          <ac:spMkLst>
            <pc:docMk/>
            <pc:sldMk cId="1970112621" sldId="282"/>
            <ac:spMk id="14" creationId="{ABA2FB76-85B0-C837-1BE8-26AECDCDFB2C}"/>
          </ac:spMkLst>
        </pc:spChg>
        <pc:spChg chg="mod">
          <ac:chgData name="Roxana Sairoldy Rincon Gonzalez" userId="2760d76d344de677" providerId="LiveId" clId="{50AFBEBF-EF6A-4AEF-8101-56494EDBB4FF}" dt="2023-03-09T04:50:50.359" v="10642"/>
          <ac:spMkLst>
            <pc:docMk/>
            <pc:sldMk cId="1970112621" sldId="282"/>
            <ac:spMk id="17" creationId="{9BDC6D62-BC86-F8D9-5831-8CB3E156C17D}"/>
          </ac:spMkLst>
        </pc:spChg>
        <pc:spChg chg="mod">
          <ac:chgData name="Roxana Sairoldy Rincon Gonzalez" userId="2760d76d344de677" providerId="LiveId" clId="{50AFBEBF-EF6A-4AEF-8101-56494EDBB4FF}" dt="2023-03-15T01:40:41.143" v="13105" actId="164"/>
          <ac:spMkLst>
            <pc:docMk/>
            <pc:sldMk cId="1970112621" sldId="282"/>
            <ac:spMk id="18" creationId="{21BD9D71-F75C-9CB1-DD74-F2DE75F070FC}"/>
          </ac:spMkLst>
        </pc:spChg>
        <pc:spChg chg="add del">
          <ac:chgData name="Roxana Sairoldy Rincon Gonzalez" userId="2760d76d344de677" providerId="LiveId" clId="{50AFBEBF-EF6A-4AEF-8101-56494EDBB4FF}" dt="2023-03-15T01:42:55.024" v="13133"/>
          <ac:spMkLst>
            <pc:docMk/>
            <pc:sldMk cId="1970112621" sldId="282"/>
            <ac:spMk id="20" creationId="{AC4D2ADD-4C51-B36E-2512-70E1CBE0D4A1}"/>
          </ac:spMkLst>
        </pc:spChg>
        <pc:spChg chg="mod">
          <ac:chgData name="Roxana Sairoldy Rincon Gonzalez" userId="2760d76d344de677" providerId="LiveId" clId="{50AFBEBF-EF6A-4AEF-8101-56494EDBB4FF}" dt="2023-03-15T01:41:59.366" v="13131" actId="164"/>
          <ac:spMkLst>
            <pc:docMk/>
            <pc:sldMk cId="1970112621" sldId="282"/>
            <ac:spMk id="21" creationId="{E246089A-4118-2B01-1C21-3E49CA3B888C}"/>
          </ac:spMkLst>
        </pc:spChg>
        <pc:spChg chg="mod">
          <ac:chgData name="Roxana Sairoldy Rincon Gonzalez" userId="2760d76d344de677" providerId="LiveId" clId="{50AFBEBF-EF6A-4AEF-8101-56494EDBB4FF}" dt="2023-03-15T01:43:16.126" v="13146" actId="1076"/>
          <ac:spMkLst>
            <pc:docMk/>
            <pc:sldMk cId="1970112621" sldId="282"/>
            <ac:spMk id="23" creationId="{1710D861-5DB2-9484-677D-E4BCB67EAEE8}"/>
          </ac:spMkLst>
        </pc:spChg>
        <pc:spChg chg="mod">
          <ac:chgData name="Roxana Sairoldy Rincon Gonzalez" userId="2760d76d344de677" providerId="LiveId" clId="{50AFBEBF-EF6A-4AEF-8101-56494EDBB4FF}" dt="2023-03-15T01:43:09.069" v="13145" actId="1035"/>
          <ac:spMkLst>
            <pc:docMk/>
            <pc:sldMk cId="1970112621" sldId="282"/>
            <ac:spMk id="24" creationId="{82B7F57D-9B91-EDBF-DB02-2F6E869D91B2}"/>
          </ac:spMkLst>
        </pc:spChg>
        <pc:spChg chg="mod">
          <ac:chgData name="Roxana Sairoldy Rincon Gonzalez" userId="2760d76d344de677" providerId="LiveId" clId="{50AFBEBF-EF6A-4AEF-8101-56494EDBB4FF}" dt="2023-03-15T06:54:29.423" v="16276"/>
          <ac:spMkLst>
            <pc:docMk/>
            <pc:sldMk cId="1970112621" sldId="282"/>
            <ac:spMk id="26" creationId="{91194CEC-5D6B-E55D-DCED-E067394D3138}"/>
          </ac:spMkLst>
        </pc:spChg>
        <pc:spChg chg="del">
          <ac:chgData name="Roxana Sairoldy Rincon Gonzalez" userId="2760d76d344de677" providerId="LiveId" clId="{50AFBEBF-EF6A-4AEF-8101-56494EDBB4FF}" dt="2023-03-07T23:17:28.921" v="10364" actId="478"/>
          <ac:spMkLst>
            <pc:docMk/>
            <pc:sldMk cId="1970112621" sldId="282"/>
            <ac:spMk id="26" creationId="{9768A3C7-2188-53AC-610F-13FB7847A157}"/>
          </ac:spMkLst>
        </pc:spChg>
        <pc:spChg chg="add mod">
          <ac:chgData name="Roxana Sairoldy Rincon Gonzalez" userId="2760d76d344de677" providerId="LiveId" clId="{50AFBEBF-EF6A-4AEF-8101-56494EDBB4FF}" dt="2023-03-15T06:54:29.423" v="16276"/>
          <ac:spMkLst>
            <pc:docMk/>
            <pc:sldMk cId="1970112621" sldId="282"/>
            <ac:spMk id="28" creationId="{B55971F5-AE20-DF2E-F567-3696FDB0F1FA}"/>
          </ac:spMkLst>
        </pc:spChg>
        <pc:spChg chg="del">
          <ac:chgData name="Roxana Sairoldy Rincon Gonzalez" userId="2760d76d344de677" providerId="LiveId" clId="{50AFBEBF-EF6A-4AEF-8101-56494EDBB4FF}" dt="2023-03-07T23:17:28.921" v="10364" actId="478"/>
          <ac:spMkLst>
            <pc:docMk/>
            <pc:sldMk cId="1970112621" sldId="282"/>
            <ac:spMk id="30" creationId="{49171EF5-FD2D-8FB1-911C-519D2BD8DC69}"/>
          </ac:spMkLst>
        </pc:spChg>
        <pc:spChg chg="mod">
          <ac:chgData name="Roxana Sairoldy Rincon Gonzalez" userId="2760d76d344de677" providerId="LiveId" clId="{50AFBEBF-EF6A-4AEF-8101-56494EDBB4FF}" dt="2023-03-15T06:54:29.423" v="16276"/>
          <ac:spMkLst>
            <pc:docMk/>
            <pc:sldMk cId="1970112621" sldId="282"/>
            <ac:spMk id="31" creationId="{4C7E4ED3-2B43-CEC5-60A0-50076410D510}"/>
          </ac:spMkLst>
        </pc:spChg>
        <pc:spChg chg="del">
          <ac:chgData name="Roxana Sairoldy Rincon Gonzalez" userId="2760d76d344de677" providerId="LiveId" clId="{50AFBEBF-EF6A-4AEF-8101-56494EDBB4FF}" dt="2023-03-15T07:03:29.128" v="16359" actId="478"/>
          <ac:spMkLst>
            <pc:docMk/>
            <pc:sldMk cId="1970112621" sldId="282"/>
            <ac:spMk id="34" creationId="{B3A09C4C-FCCC-2845-A1AD-6F76957E8993}"/>
          </ac:spMkLst>
        </pc:spChg>
        <pc:spChg chg="add mod">
          <ac:chgData name="Roxana Sairoldy Rincon Gonzalez" userId="2760d76d344de677" providerId="LiveId" clId="{50AFBEBF-EF6A-4AEF-8101-56494EDBB4FF}" dt="2023-03-15T07:03:29.596" v="16360"/>
          <ac:spMkLst>
            <pc:docMk/>
            <pc:sldMk cId="1970112621" sldId="282"/>
            <ac:spMk id="35" creationId="{454D577E-D77D-57FA-AF38-F703C20A2F15}"/>
          </ac:spMkLst>
        </pc:spChg>
        <pc:grpChg chg="add del mod">
          <ac:chgData name="Roxana Sairoldy Rincon Gonzalez" userId="2760d76d344de677" providerId="LiveId" clId="{50AFBEBF-EF6A-4AEF-8101-56494EDBB4FF}" dt="2023-03-15T06:54:29.032" v="16275" actId="478"/>
          <ac:grpSpMkLst>
            <pc:docMk/>
            <pc:sldMk cId="1970112621" sldId="282"/>
            <ac:grpSpMk id="3" creationId="{05156DA2-FCEC-8A6C-52E6-7262C3656E66}"/>
          </ac:grpSpMkLst>
        </pc:grpChg>
        <pc:grpChg chg="add mod">
          <ac:chgData name="Roxana Sairoldy Rincon Gonzalez" userId="2760d76d344de677" providerId="LiveId" clId="{50AFBEBF-EF6A-4AEF-8101-56494EDBB4FF}" dt="2023-03-15T01:41:59.366" v="13131" actId="164"/>
          <ac:grpSpMkLst>
            <pc:docMk/>
            <pc:sldMk cId="1970112621" sldId="282"/>
            <ac:grpSpMk id="12" creationId="{3F419D33-8CFE-BEB4-BAD7-C3501BDC4709}"/>
          </ac:grpSpMkLst>
        </pc:grpChg>
        <pc:grpChg chg="add del mod">
          <ac:chgData name="Roxana Sairoldy Rincon Gonzalez" userId="2760d76d344de677" providerId="LiveId" clId="{50AFBEBF-EF6A-4AEF-8101-56494EDBB4FF}" dt="2023-03-15T06:54:29.032" v="16275" actId="478"/>
          <ac:grpSpMkLst>
            <pc:docMk/>
            <pc:sldMk cId="1970112621" sldId="282"/>
            <ac:grpSpMk id="15" creationId="{CF37959F-17A9-B8D7-C503-7ED46AB9DA8F}"/>
          </ac:grpSpMkLst>
        </pc:grpChg>
        <pc:grpChg chg="add mod">
          <ac:chgData name="Roxana Sairoldy Rincon Gonzalez" userId="2760d76d344de677" providerId="LiveId" clId="{50AFBEBF-EF6A-4AEF-8101-56494EDBB4FF}" dt="2023-03-15T01:43:09.069" v="13145" actId="1035"/>
          <ac:grpSpMkLst>
            <pc:docMk/>
            <pc:sldMk cId="1970112621" sldId="282"/>
            <ac:grpSpMk id="19" creationId="{25CBB0CC-C478-4370-23CA-04A3D5D55969}"/>
          </ac:grpSpMkLst>
        </pc:grpChg>
        <pc:grpChg chg="add mod">
          <ac:chgData name="Roxana Sairoldy Rincon Gonzalez" userId="2760d76d344de677" providerId="LiveId" clId="{50AFBEBF-EF6A-4AEF-8101-56494EDBB4FF}" dt="2023-03-15T06:54:29.423" v="16276"/>
          <ac:grpSpMkLst>
            <pc:docMk/>
            <pc:sldMk cId="1970112621" sldId="282"/>
            <ac:grpSpMk id="25" creationId="{1A856EC2-A54B-F3B9-4FFD-1BAB5E9F4843}"/>
          </ac:grpSpMkLst>
        </pc:grpChg>
        <pc:grpChg chg="add mod">
          <ac:chgData name="Roxana Sairoldy Rincon Gonzalez" userId="2760d76d344de677" providerId="LiveId" clId="{50AFBEBF-EF6A-4AEF-8101-56494EDBB4FF}" dt="2023-03-15T06:54:29.423" v="16276"/>
          <ac:grpSpMkLst>
            <pc:docMk/>
            <pc:sldMk cId="1970112621" sldId="282"/>
            <ac:grpSpMk id="29" creationId="{B2C52033-AAB9-1521-74CC-AAA258F9201F}"/>
          </ac:grpSpMkLst>
        </pc:grpChg>
        <pc:picChg chg="add del mod">
          <ac:chgData name="Roxana Sairoldy Rincon Gonzalez" userId="2760d76d344de677" providerId="LiveId" clId="{50AFBEBF-EF6A-4AEF-8101-56494EDBB4FF}" dt="2023-03-07T23:17:28.921" v="10364" actId="478"/>
          <ac:picMkLst>
            <pc:docMk/>
            <pc:sldMk cId="1970112621" sldId="282"/>
            <ac:picMk id="3" creationId="{808A58A8-4AA7-9D02-23EC-AF7DC55D2A05}"/>
          </ac:picMkLst>
        </pc:picChg>
        <pc:picChg chg="add del mod">
          <ac:chgData name="Roxana Sairoldy Rincon Gonzalez" userId="2760d76d344de677" providerId="LiveId" clId="{50AFBEBF-EF6A-4AEF-8101-56494EDBB4FF}" dt="2023-03-15T01:39:15.433" v="13077" actId="478"/>
          <ac:picMkLst>
            <pc:docMk/>
            <pc:sldMk cId="1970112621" sldId="282"/>
            <ac:picMk id="5" creationId="{33E9734D-6EAB-4C0D-74F9-88C3A55BDE54}"/>
          </ac:picMkLst>
        </pc:picChg>
        <pc:picChg chg="add del mod">
          <ac:chgData name="Roxana Sairoldy Rincon Gonzalez" userId="2760d76d344de677" providerId="LiveId" clId="{50AFBEBF-EF6A-4AEF-8101-56494EDBB4FF}" dt="2023-03-09T04:50:49.989" v="10641" actId="478"/>
          <ac:picMkLst>
            <pc:docMk/>
            <pc:sldMk cId="1970112621" sldId="282"/>
            <ac:picMk id="5" creationId="{F514B268-5644-90CC-7D74-9296D855287F}"/>
          </ac:picMkLst>
        </pc:picChg>
        <pc:picChg chg="del">
          <ac:chgData name="Roxana Sairoldy Rincon Gonzalez" userId="2760d76d344de677" providerId="LiveId" clId="{50AFBEBF-EF6A-4AEF-8101-56494EDBB4FF}" dt="2023-03-07T03:12:54.157" v="9265" actId="478"/>
          <ac:picMkLst>
            <pc:docMk/>
            <pc:sldMk cId="1970112621" sldId="282"/>
            <ac:picMk id="8" creationId="{FDD1D3C5-2C75-2F8E-CD93-B67803F24C37}"/>
          </ac:picMkLst>
        </pc:picChg>
        <pc:picChg chg="add mod">
          <ac:chgData name="Roxana Sairoldy Rincon Gonzalez" userId="2760d76d344de677" providerId="LiveId" clId="{50AFBEBF-EF6A-4AEF-8101-56494EDBB4FF}" dt="2023-03-15T01:40:41.143" v="13105" actId="164"/>
          <ac:picMkLst>
            <pc:docMk/>
            <pc:sldMk cId="1970112621" sldId="282"/>
            <ac:picMk id="11" creationId="{19C2CD21-6317-E1F3-6B13-AEA2B49A6F26}"/>
          </ac:picMkLst>
        </pc:picChg>
        <pc:picChg chg="add del mod">
          <ac:chgData name="Roxana Sairoldy Rincon Gonzalez" userId="2760d76d344de677" providerId="LiveId" clId="{50AFBEBF-EF6A-4AEF-8101-56494EDBB4FF}" dt="2023-03-09T04:50:49.989" v="10641" actId="478"/>
          <ac:picMkLst>
            <pc:docMk/>
            <pc:sldMk cId="1970112621" sldId="282"/>
            <ac:picMk id="11" creationId="{D2561AF4-0472-C7D4-285E-7E27425A3748}"/>
          </ac:picMkLst>
        </pc:picChg>
        <pc:picChg chg="mod">
          <ac:chgData name="Roxana Sairoldy Rincon Gonzalez" userId="2760d76d344de677" providerId="LiveId" clId="{50AFBEBF-EF6A-4AEF-8101-56494EDBB4FF}" dt="2023-03-09T04:50:50.359" v="10642"/>
          <ac:picMkLst>
            <pc:docMk/>
            <pc:sldMk cId="1970112621" sldId="282"/>
            <ac:picMk id="13" creationId="{A6262291-261A-C68A-D78C-4A624057D59A}"/>
          </ac:picMkLst>
        </pc:picChg>
        <pc:picChg chg="mod">
          <ac:chgData name="Roxana Sairoldy Rincon Gonzalez" userId="2760d76d344de677" providerId="LiveId" clId="{50AFBEBF-EF6A-4AEF-8101-56494EDBB4FF}" dt="2023-03-09T04:50:50.359" v="10642"/>
          <ac:picMkLst>
            <pc:docMk/>
            <pc:sldMk cId="1970112621" sldId="282"/>
            <ac:picMk id="16" creationId="{F4DACE78-314A-B5C7-6BD8-60933A0ECE0B}"/>
          </ac:picMkLst>
        </pc:picChg>
        <pc:picChg chg="add mod">
          <ac:chgData name="Roxana Sairoldy Rincon Gonzalez" userId="2760d76d344de677" providerId="LiveId" clId="{50AFBEBF-EF6A-4AEF-8101-56494EDBB4FF}" dt="2023-03-15T01:43:23.183" v="13148" actId="1076"/>
          <ac:picMkLst>
            <pc:docMk/>
            <pc:sldMk cId="1970112621" sldId="282"/>
            <ac:picMk id="22" creationId="{6A5BA141-C0D1-24A3-CE5A-1E2226969F33}"/>
          </ac:picMkLst>
        </pc:picChg>
        <pc:picChg chg="mod">
          <ac:chgData name="Roxana Sairoldy Rincon Gonzalez" userId="2760d76d344de677" providerId="LiveId" clId="{50AFBEBF-EF6A-4AEF-8101-56494EDBB4FF}" dt="2023-03-15T06:54:29.423" v="16276"/>
          <ac:picMkLst>
            <pc:docMk/>
            <pc:sldMk cId="1970112621" sldId="282"/>
            <ac:picMk id="27" creationId="{62DC85BE-416F-1E2F-53E6-1A404F6AD3DF}"/>
          </ac:picMkLst>
        </pc:picChg>
        <pc:picChg chg="del">
          <ac:chgData name="Roxana Sairoldy Rincon Gonzalez" userId="2760d76d344de677" providerId="LiveId" clId="{50AFBEBF-EF6A-4AEF-8101-56494EDBB4FF}" dt="2023-03-07T23:17:28.921" v="10364" actId="478"/>
          <ac:picMkLst>
            <pc:docMk/>
            <pc:sldMk cId="1970112621" sldId="282"/>
            <ac:picMk id="28" creationId="{B6180C71-F15D-7EEB-003C-F8EA169D3246}"/>
          </ac:picMkLst>
        </pc:picChg>
        <pc:picChg chg="mod">
          <ac:chgData name="Roxana Sairoldy Rincon Gonzalez" userId="2760d76d344de677" providerId="LiveId" clId="{50AFBEBF-EF6A-4AEF-8101-56494EDBB4FF}" dt="2023-03-15T06:54:29.423" v="16276"/>
          <ac:picMkLst>
            <pc:docMk/>
            <pc:sldMk cId="1970112621" sldId="282"/>
            <ac:picMk id="30" creationId="{D321D264-DEDF-77A6-802D-EEB079D04542}"/>
          </ac:picMkLst>
        </pc:picChg>
        <pc:picChg chg="del">
          <ac:chgData name="Roxana Sairoldy Rincon Gonzalez" userId="2760d76d344de677" providerId="LiveId" clId="{50AFBEBF-EF6A-4AEF-8101-56494EDBB4FF}" dt="2023-03-15T07:03:29.128" v="16359" actId="478"/>
          <ac:picMkLst>
            <pc:docMk/>
            <pc:sldMk cId="1970112621" sldId="282"/>
            <ac:picMk id="32" creationId="{595E8ADB-7D21-BED2-10FF-9E977462646F}"/>
          </ac:picMkLst>
        </pc:picChg>
        <pc:picChg chg="add mod">
          <ac:chgData name="Roxana Sairoldy Rincon Gonzalez" userId="2760d76d344de677" providerId="LiveId" clId="{50AFBEBF-EF6A-4AEF-8101-56494EDBB4FF}" dt="2023-03-15T07:03:29.596" v="16360"/>
          <ac:picMkLst>
            <pc:docMk/>
            <pc:sldMk cId="1970112621" sldId="282"/>
            <ac:picMk id="33" creationId="{00612B47-F1F2-14BA-A823-AD92639AC562}"/>
          </ac:picMkLst>
        </pc:picChg>
      </pc:sldChg>
      <pc:sldChg chg="new del">
        <pc:chgData name="Roxana Sairoldy Rincon Gonzalez" userId="2760d76d344de677" providerId="LiveId" clId="{50AFBEBF-EF6A-4AEF-8101-56494EDBB4FF}" dt="2023-03-06T23:29:00.671" v="7741" actId="680"/>
        <pc:sldMkLst>
          <pc:docMk/>
          <pc:sldMk cId="1584199698" sldId="283"/>
        </pc:sldMkLst>
      </pc:sldChg>
      <pc:sldChg chg="addSp delSp modSp add mod setBg">
        <pc:chgData name="Roxana Sairoldy Rincon Gonzalez" userId="2760d76d344de677" providerId="LiveId" clId="{50AFBEBF-EF6A-4AEF-8101-56494EDBB4FF}" dt="2023-03-15T08:46:36.867" v="16576"/>
        <pc:sldMkLst>
          <pc:docMk/>
          <pc:sldMk cId="2379159611" sldId="283"/>
        </pc:sldMkLst>
        <pc:spChg chg="del">
          <ac:chgData name="Roxana Sairoldy Rincon Gonzalez" userId="2760d76d344de677" providerId="LiveId" clId="{50AFBEBF-EF6A-4AEF-8101-56494EDBB4FF}" dt="2023-03-06T23:29:06.389" v="7743" actId="478"/>
          <ac:spMkLst>
            <pc:docMk/>
            <pc:sldMk cId="2379159611" sldId="283"/>
            <ac:spMk id="2" creationId="{05C81507-5CF2-6AC0-7288-8916B4603A13}"/>
          </ac:spMkLst>
        </pc:spChg>
        <pc:spChg chg="add del mod">
          <ac:chgData name="Roxana Sairoldy Rincon Gonzalez" userId="2760d76d344de677" providerId="LiveId" clId="{50AFBEBF-EF6A-4AEF-8101-56494EDBB4FF}" dt="2023-03-06T23:29:08.772" v="7744" actId="478"/>
          <ac:spMkLst>
            <pc:docMk/>
            <pc:sldMk cId="2379159611" sldId="283"/>
            <ac:spMk id="4" creationId="{A05D2EC9-F043-6AFD-5C06-EC862B704F1D}"/>
          </ac:spMkLst>
        </pc:spChg>
        <pc:spChg chg="mod">
          <ac:chgData name="Roxana Sairoldy Rincon Gonzalez" userId="2760d76d344de677" providerId="LiveId" clId="{50AFBEBF-EF6A-4AEF-8101-56494EDBB4FF}" dt="2023-03-09T04:51:10.896" v="10648"/>
          <ac:spMkLst>
            <pc:docMk/>
            <pc:sldMk cId="2379159611" sldId="283"/>
            <ac:spMk id="5" creationId="{E84C727E-DACF-E24F-E821-AD78576CE1E6}"/>
          </ac:spMkLst>
        </pc:spChg>
        <pc:spChg chg="add del mod">
          <ac:chgData name="Roxana Sairoldy Rincon Gonzalez" userId="2760d76d344de677" providerId="LiveId" clId="{50AFBEBF-EF6A-4AEF-8101-56494EDBB4FF}" dt="2023-03-09T04:51:10.349" v="10647" actId="478"/>
          <ac:spMkLst>
            <pc:docMk/>
            <pc:sldMk cId="2379159611" sldId="283"/>
            <ac:spMk id="7" creationId="{9E0C44B9-962C-9D3F-C960-A8302460CFA9}"/>
          </ac:spMkLst>
        </pc:spChg>
        <pc:spChg chg="mod">
          <ac:chgData name="Roxana Sairoldy Rincon Gonzalez" userId="2760d76d344de677" providerId="LiveId" clId="{50AFBEBF-EF6A-4AEF-8101-56494EDBB4FF}" dt="2023-03-15T02:22:18.989" v="13844" actId="164"/>
          <ac:spMkLst>
            <pc:docMk/>
            <pc:sldMk cId="2379159611" sldId="283"/>
            <ac:spMk id="7" creationId="{E166029D-BA3C-56D9-B2A7-4414405A1DAA}"/>
          </ac:spMkLst>
        </pc:spChg>
        <pc:spChg chg="mod">
          <ac:chgData name="Roxana Sairoldy Rincon Gonzalez" userId="2760d76d344de677" providerId="LiveId" clId="{50AFBEBF-EF6A-4AEF-8101-56494EDBB4FF}" dt="2023-03-15T02:22:18.989" v="13844" actId="164"/>
          <ac:spMkLst>
            <pc:docMk/>
            <pc:sldMk cId="2379159611" sldId="283"/>
            <ac:spMk id="9" creationId="{3E0C4770-2855-1DB1-0593-06BC9A5882D9}"/>
          </ac:spMkLst>
        </pc:spChg>
        <pc:spChg chg="del">
          <ac:chgData name="Roxana Sairoldy Rincon Gonzalez" userId="2760d76d344de677" providerId="LiveId" clId="{50AFBEBF-EF6A-4AEF-8101-56494EDBB4FF}" dt="2023-03-06T23:29:06.389" v="7743" actId="478"/>
          <ac:spMkLst>
            <pc:docMk/>
            <pc:sldMk cId="2379159611" sldId="283"/>
            <ac:spMk id="9" creationId="{6EF41706-8C14-F346-CDE1-10FD09286362}"/>
          </ac:spMkLst>
        </pc:spChg>
        <pc:spChg chg="del">
          <ac:chgData name="Roxana Sairoldy Rincon Gonzalez" userId="2760d76d344de677" providerId="LiveId" clId="{50AFBEBF-EF6A-4AEF-8101-56494EDBB4FF}" dt="2023-03-06T23:29:06.389" v="7743" actId="478"/>
          <ac:spMkLst>
            <pc:docMk/>
            <pc:sldMk cId="2379159611" sldId="283"/>
            <ac:spMk id="10" creationId="{9BC05873-AAAD-3851-5310-E2CAC067007F}"/>
          </ac:spMkLst>
        </pc:spChg>
        <pc:spChg chg="add del mod">
          <ac:chgData name="Roxana Sairoldy Rincon Gonzalez" userId="2760d76d344de677" providerId="LiveId" clId="{50AFBEBF-EF6A-4AEF-8101-56494EDBB4FF}" dt="2023-03-15T06:54:42.016" v="16279" actId="478"/>
          <ac:spMkLst>
            <pc:docMk/>
            <pc:sldMk cId="2379159611" sldId="283"/>
            <ac:spMk id="10" creationId="{EF20B680-2BA9-7A68-2295-CD9903AB0F9D}"/>
          </ac:spMkLst>
        </pc:spChg>
        <pc:spChg chg="del mod">
          <ac:chgData name="Roxana Sairoldy Rincon Gonzalez" userId="2760d76d344de677" providerId="LiveId" clId="{50AFBEBF-EF6A-4AEF-8101-56494EDBB4FF}" dt="2023-03-15T02:17:33.004" v="13762" actId="478"/>
          <ac:spMkLst>
            <pc:docMk/>
            <pc:sldMk cId="2379159611" sldId="283"/>
            <ac:spMk id="11" creationId="{72AF4ECD-9F11-7F8B-5139-90896EBFC69B}"/>
          </ac:spMkLst>
        </pc:spChg>
        <pc:spChg chg="add mod">
          <ac:chgData name="Roxana Sairoldy Rincon Gonzalez" userId="2760d76d344de677" providerId="LiveId" clId="{50AFBEBF-EF6A-4AEF-8101-56494EDBB4FF}" dt="2023-03-06T23:35:29.807" v="7745" actId="33987"/>
          <ac:spMkLst>
            <pc:docMk/>
            <pc:sldMk cId="2379159611" sldId="283"/>
            <ac:spMk id="11" creationId="{E779A290-89CF-35CB-62DC-2FED4F3D271F}"/>
          </ac:spMkLst>
        </pc:spChg>
        <pc:spChg chg="add del mod">
          <ac:chgData name="Roxana Sairoldy Rincon Gonzalez" userId="2760d76d344de677" providerId="LiveId" clId="{50AFBEBF-EF6A-4AEF-8101-56494EDBB4FF}" dt="2023-03-09T04:51:10.349" v="10647" actId="478"/>
          <ac:spMkLst>
            <pc:docMk/>
            <pc:sldMk cId="2379159611" sldId="283"/>
            <ac:spMk id="11" creationId="{F73AE01C-8DC1-A936-ED77-2AB6DF83EA7E}"/>
          </ac:spMkLst>
        </pc:spChg>
        <pc:spChg chg="add del mod">
          <ac:chgData name="Roxana Sairoldy Rincon Gonzalez" userId="2760d76d344de677" providerId="LiveId" clId="{50AFBEBF-EF6A-4AEF-8101-56494EDBB4FF}" dt="2023-03-15T02:07:53.628" v="13435" actId="478"/>
          <ac:spMkLst>
            <pc:docMk/>
            <pc:sldMk cId="2379159611" sldId="283"/>
            <ac:spMk id="12" creationId="{2E5609A1-46C2-AE6D-324B-73459CC8B828}"/>
          </ac:spMkLst>
        </pc:spChg>
        <pc:spChg chg="del">
          <ac:chgData name="Roxana Sairoldy Rincon Gonzalez" userId="2760d76d344de677" providerId="LiveId" clId="{50AFBEBF-EF6A-4AEF-8101-56494EDBB4FF}" dt="2023-03-15T02:07:03.358" v="13418" actId="478"/>
          <ac:spMkLst>
            <pc:docMk/>
            <pc:sldMk cId="2379159611" sldId="283"/>
            <ac:spMk id="14" creationId="{606F0484-BA38-32EE-C077-72BFADB2898F}"/>
          </ac:spMkLst>
        </pc:spChg>
        <pc:spChg chg="del">
          <ac:chgData name="Roxana Sairoldy Rincon Gonzalez" userId="2760d76d344de677" providerId="LiveId" clId="{50AFBEBF-EF6A-4AEF-8101-56494EDBB4FF}" dt="2023-03-15T02:07:07.790" v="13419" actId="478"/>
          <ac:spMkLst>
            <pc:docMk/>
            <pc:sldMk cId="2379159611" sldId="283"/>
            <ac:spMk id="15" creationId="{77A27CC3-A7DF-4132-7955-6CEE0127FD31}"/>
          </ac:spMkLst>
        </pc:spChg>
        <pc:spChg chg="mod">
          <ac:chgData name="Roxana Sairoldy Rincon Gonzalez" userId="2760d76d344de677" providerId="LiveId" clId="{50AFBEBF-EF6A-4AEF-8101-56494EDBB4FF}" dt="2023-03-15T02:09:28.230" v="13531" actId="1038"/>
          <ac:spMkLst>
            <pc:docMk/>
            <pc:sldMk cId="2379159611" sldId="283"/>
            <ac:spMk id="17" creationId="{B67D1C34-D314-F97D-367A-74AEEB342E53}"/>
          </ac:spMkLst>
        </pc:spChg>
        <pc:spChg chg="del">
          <ac:chgData name="Roxana Sairoldy Rincon Gonzalez" userId="2760d76d344de677" providerId="LiveId" clId="{50AFBEBF-EF6A-4AEF-8101-56494EDBB4FF}" dt="2023-03-06T23:29:06.389" v="7743" actId="478"/>
          <ac:spMkLst>
            <pc:docMk/>
            <pc:sldMk cId="2379159611" sldId="283"/>
            <ac:spMk id="18" creationId="{21BD9D71-F75C-9CB1-DD74-F2DE75F070FC}"/>
          </ac:spMkLst>
        </pc:spChg>
        <pc:spChg chg="del">
          <ac:chgData name="Roxana Sairoldy Rincon Gonzalez" userId="2760d76d344de677" providerId="LiveId" clId="{50AFBEBF-EF6A-4AEF-8101-56494EDBB4FF}" dt="2023-03-15T02:07:07.790" v="13419" actId="478"/>
          <ac:spMkLst>
            <pc:docMk/>
            <pc:sldMk cId="2379159611" sldId="283"/>
            <ac:spMk id="18" creationId="{3369DE25-AD65-6691-18C0-50CBED728591}"/>
          </ac:spMkLst>
        </pc:spChg>
        <pc:spChg chg="del">
          <ac:chgData name="Roxana Sairoldy Rincon Gonzalez" userId="2760d76d344de677" providerId="LiveId" clId="{50AFBEBF-EF6A-4AEF-8101-56494EDBB4FF}" dt="2023-03-15T02:07:07.790" v="13419" actId="478"/>
          <ac:spMkLst>
            <pc:docMk/>
            <pc:sldMk cId="2379159611" sldId="283"/>
            <ac:spMk id="20" creationId="{E507FA1F-267D-86C6-4254-D61246FB328A}"/>
          </ac:spMkLst>
        </pc:spChg>
        <pc:spChg chg="del">
          <ac:chgData name="Roxana Sairoldy Rincon Gonzalez" userId="2760d76d344de677" providerId="LiveId" clId="{50AFBEBF-EF6A-4AEF-8101-56494EDBB4FF}" dt="2023-03-06T23:29:06.389" v="7743" actId="478"/>
          <ac:spMkLst>
            <pc:docMk/>
            <pc:sldMk cId="2379159611" sldId="283"/>
            <ac:spMk id="21" creationId="{E246089A-4118-2B01-1C21-3E49CA3B888C}"/>
          </ac:spMkLst>
        </pc:spChg>
        <pc:spChg chg="del">
          <ac:chgData name="Roxana Sairoldy Rincon Gonzalez" userId="2760d76d344de677" providerId="LiveId" clId="{50AFBEBF-EF6A-4AEF-8101-56494EDBB4FF}" dt="2023-03-15T02:07:07.790" v="13419" actId="478"/>
          <ac:spMkLst>
            <pc:docMk/>
            <pc:sldMk cId="2379159611" sldId="283"/>
            <ac:spMk id="22" creationId="{3F4C6899-CAFE-7250-3A3D-450778ED01A7}"/>
          </ac:spMkLst>
        </pc:spChg>
        <pc:spChg chg="del">
          <ac:chgData name="Roxana Sairoldy Rincon Gonzalez" userId="2760d76d344de677" providerId="LiveId" clId="{50AFBEBF-EF6A-4AEF-8101-56494EDBB4FF}" dt="2023-03-06T23:29:06.389" v="7743" actId="478"/>
          <ac:spMkLst>
            <pc:docMk/>
            <pc:sldMk cId="2379159611" sldId="283"/>
            <ac:spMk id="23" creationId="{1710D861-5DB2-9484-677D-E4BCB67EAEE8}"/>
          </ac:spMkLst>
        </pc:spChg>
        <pc:spChg chg="del">
          <ac:chgData name="Roxana Sairoldy Rincon Gonzalez" userId="2760d76d344de677" providerId="LiveId" clId="{50AFBEBF-EF6A-4AEF-8101-56494EDBB4FF}" dt="2023-03-15T02:07:07.790" v="13419" actId="478"/>
          <ac:spMkLst>
            <pc:docMk/>
            <pc:sldMk cId="2379159611" sldId="283"/>
            <ac:spMk id="23" creationId="{742C6E4C-C48A-0067-F81A-81474615DE54}"/>
          </ac:spMkLst>
        </pc:spChg>
        <pc:spChg chg="del">
          <ac:chgData name="Roxana Sairoldy Rincon Gonzalez" userId="2760d76d344de677" providerId="LiveId" clId="{50AFBEBF-EF6A-4AEF-8101-56494EDBB4FF}" dt="2023-03-15T02:07:07.790" v="13419" actId="478"/>
          <ac:spMkLst>
            <pc:docMk/>
            <pc:sldMk cId="2379159611" sldId="283"/>
            <ac:spMk id="24" creationId="{801AA385-086F-B3DC-56ED-EF6E5475206A}"/>
          </ac:spMkLst>
        </pc:spChg>
        <pc:spChg chg="del">
          <ac:chgData name="Roxana Sairoldy Rincon Gonzalez" userId="2760d76d344de677" providerId="LiveId" clId="{50AFBEBF-EF6A-4AEF-8101-56494EDBB4FF}" dt="2023-03-06T23:29:06.389" v="7743" actId="478"/>
          <ac:spMkLst>
            <pc:docMk/>
            <pc:sldMk cId="2379159611" sldId="283"/>
            <ac:spMk id="24" creationId="{82B7F57D-9B91-EDBF-DB02-2F6E869D91B2}"/>
          </ac:spMkLst>
        </pc:spChg>
        <pc:spChg chg="del">
          <ac:chgData name="Roxana Sairoldy Rincon Gonzalez" userId="2760d76d344de677" providerId="LiveId" clId="{50AFBEBF-EF6A-4AEF-8101-56494EDBB4FF}" dt="2023-03-15T02:07:07.790" v="13419" actId="478"/>
          <ac:spMkLst>
            <pc:docMk/>
            <pc:sldMk cId="2379159611" sldId="283"/>
            <ac:spMk id="25" creationId="{FEB131FB-988C-966D-81C8-CB96CDC7D08A}"/>
          </ac:spMkLst>
        </pc:spChg>
        <pc:spChg chg="del">
          <ac:chgData name="Roxana Sairoldy Rincon Gonzalez" userId="2760d76d344de677" providerId="LiveId" clId="{50AFBEBF-EF6A-4AEF-8101-56494EDBB4FF}" dt="2023-03-07T23:17:40.377" v="10368" actId="478"/>
          <ac:spMkLst>
            <pc:docMk/>
            <pc:sldMk cId="2379159611" sldId="283"/>
            <ac:spMk id="26" creationId="{9768A3C7-2188-53AC-610F-13FB7847A157}"/>
          </ac:spMkLst>
        </pc:spChg>
        <pc:spChg chg="mod">
          <ac:chgData name="Roxana Sairoldy Rincon Gonzalez" userId="2760d76d344de677" providerId="LiveId" clId="{50AFBEBF-EF6A-4AEF-8101-56494EDBB4FF}" dt="2023-03-09T04:51:10.896" v="10648"/>
          <ac:spMkLst>
            <pc:docMk/>
            <pc:sldMk cId="2379159611" sldId="283"/>
            <ac:spMk id="26" creationId="{EA313516-267D-BF0D-90A4-80AD3C9F3C22}"/>
          </ac:spMkLst>
        </pc:spChg>
        <pc:spChg chg="del">
          <ac:chgData name="Roxana Sairoldy Rincon Gonzalez" userId="2760d76d344de677" providerId="LiveId" clId="{50AFBEBF-EF6A-4AEF-8101-56494EDBB4FF}" dt="2023-03-07T23:17:40.377" v="10368" actId="478"/>
          <ac:spMkLst>
            <pc:docMk/>
            <pc:sldMk cId="2379159611" sldId="283"/>
            <ac:spMk id="30" creationId="{49171EF5-FD2D-8FB1-911C-519D2BD8DC69}"/>
          </ac:spMkLst>
        </pc:spChg>
        <pc:spChg chg="mod">
          <ac:chgData name="Roxana Sairoldy Rincon Gonzalez" userId="2760d76d344de677" providerId="LiveId" clId="{50AFBEBF-EF6A-4AEF-8101-56494EDBB4FF}" dt="2023-03-15T02:07:09.042" v="13420"/>
          <ac:spMkLst>
            <pc:docMk/>
            <pc:sldMk cId="2379159611" sldId="283"/>
            <ac:spMk id="30" creationId="{EC1B7759-4753-5DD7-DE18-E1701EA61791}"/>
          </ac:spMkLst>
        </pc:spChg>
        <pc:spChg chg="del mod">
          <ac:chgData name="Roxana Sairoldy Rincon Gonzalez" userId="2760d76d344de677" providerId="LiveId" clId="{50AFBEBF-EF6A-4AEF-8101-56494EDBB4FF}" dt="2023-03-15T02:10:32.086" v="13638" actId="478"/>
          <ac:spMkLst>
            <pc:docMk/>
            <pc:sldMk cId="2379159611" sldId="283"/>
            <ac:spMk id="33" creationId="{9E5F155A-F9EC-2A17-0FB3-F3A166E7F72D}"/>
          </ac:spMkLst>
        </pc:spChg>
        <pc:spChg chg="del">
          <ac:chgData name="Roxana Sairoldy Rincon Gonzalez" userId="2760d76d344de677" providerId="LiveId" clId="{50AFBEBF-EF6A-4AEF-8101-56494EDBB4FF}" dt="2023-03-15T07:03:43.549" v="16363" actId="478"/>
          <ac:spMkLst>
            <pc:docMk/>
            <pc:sldMk cId="2379159611" sldId="283"/>
            <ac:spMk id="34" creationId="{B3A09C4C-FCCC-2845-A1AD-6F76957E8993}"/>
          </ac:spMkLst>
        </pc:spChg>
        <pc:spChg chg="mod">
          <ac:chgData name="Roxana Sairoldy Rincon Gonzalez" userId="2760d76d344de677" providerId="LiveId" clId="{50AFBEBF-EF6A-4AEF-8101-56494EDBB4FF}" dt="2023-03-15T02:22:18.989" v="13844" actId="164"/>
          <ac:spMkLst>
            <pc:docMk/>
            <pc:sldMk cId="2379159611" sldId="283"/>
            <ac:spMk id="35" creationId="{A0B6772C-95DC-D0EC-29A1-76A5194118B2}"/>
          </ac:spMkLst>
        </pc:spChg>
        <pc:spChg chg="mod">
          <ac:chgData name="Roxana Sairoldy Rincon Gonzalez" userId="2760d76d344de677" providerId="LiveId" clId="{50AFBEBF-EF6A-4AEF-8101-56494EDBB4FF}" dt="2023-03-15T02:07:32.835" v="13426" actId="14100"/>
          <ac:spMkLst>
            <pc:docMk/>
            <pc:sldMk cId="2379159611" sldId="283"/>
            <ac:spMk id="36" creationId="{E38662BE-7BB7-CD12-CF98-F6EC95FFB5E1}"/>
          </ac:spMkLst>
        </pc:spChg>
        <pc:spChg chg="add del mod">
          <ac:chgData name="Roxana Sairoldy Rincon Gonzalez" userId="2760d76d344de677" providerId="LiveId" clId="{50AFBEBF-EF6A-4AEF-8101-56494EDBB4FF}" dt="2023-03-09T04:51:10.349" v="10647" actId="478"/>
          <ac:spMkLst>
            <pc:docMk/>
            <pc:sldMk cId="2379159611" sldId="283"/>
            <ac:spMk id="38" creationId="{7B62002D-2624-1F60-1BE9-B852E7613F7E}"/>
          </ac:spMkLst>
        </pc:spChg>
        <pc:spChg chg="mod">
          <ac:chgData name="Roxana Sairoldy Rincon Gonzalez" userId="2760d76d344de677" providerId="LiveId" clId="{50AFBEBF-EF6A-4AEF-8101-56494EDBB4FF}" dt="2023-03-15T02:12:33.734" v="13717" actId="1076"/>
          <ac:spMkLst>
            <pc:docMk/>
            <pc:sldMk cId="2379159611" sldId="283"/>
            <ac:spMk id="41" creationId="{15EA23F8-3F8A-30A1-DD65-E868781EB536}"/>
          </ac:spMkLst>
        </pc:spChg>
        <pc:spChg chg="del">
          <ac:chgData name="Roxana Sairoldy Rincon Gonzalez" userId="2760d76d344de677" providerId="LiveId" clId="{50AFBEBF-EF6A-4AEF-8101-56494EDBB4FF}" dt="2023-03-15T02:07:07.790" v="13419" actId="478"/>
          <ac:spMkLst>
            <pc:docMk/>
            <pc:sldMk cId="2379159611" sldId="283"/>
            <ac:spMk id="42" creationId="{AB80AC9B-0AFC-2ED7-35BE-CA533B356286}"/>
          </ac:spMkLst>
        </pc:spChg>
        <pc:spChg chg="mod">
          <ac:chgData name="Roxana Sairoldy Rincon Gonzalez" userId="2760d76d344de677" providerId="LiveId" clId="{50AFBEBF-EF6A-4AEF-8101-56494EDBB4FF}" dt="2023-03-15T02:22:18.989" v="13844" actId="164"/>
          <ac:spMkLst>
            <pc:docMk/>
            <pc:sldMk cId="2379159611" sldId="283"/>
            <ac:spMk id="43" creationId="{F7670A07-4F49-36ED-7A60-69393DD00C85}"/>
          </ac:spMkLst>
        </pc:spChg>
        <pc:spChg chg="mod">
          <ac:chgData name="Roxana Sairoldy Rincon Gonzalez" userId="2760d76d344de677" providerId="LiveId" clId="{50AFBEBF-EF6A-4AEF-8101-56494EDBB4FF}" dt="2023-03-15T02:12:36.778" v="13718" actId="14100"/>
          <ac:spMkLst>
            <pc:docMk/>
            <pc:sldMk cId="2379159611" sldId="283"/>
            <ac:spMk id="46" creationId="{C09552F0-501D-C7A0-635E-D29553B5E9F0}"/>
          </ac:spMkLst>
        </pc:spChg>
        <pc:spChg chg="mod">
          <ac:chgData name="Roxana Sairoldy Rincon Gonzalez" userId="2760d76d344de677" providerId="LiveId" clId="{50AFBEBF-EF6A-4AEF-8101-56494EDBB4FF}" dt="2023-03-15T02:12:39.352" v="13719" actId="14100"/>
          <ac:spMkLst>
            <pc:docMk/>
            <pc:sldMk cId="2379159611" sldId="283"/>
            <ac:spMk id="47" creationId="{2EC16D03-2C02-D299-CF4B-343A2E0635A5}"/>
          </ac:spMkLst>
        </pc:spChg>
        <pc:spChg chg="mod">
          <ac:chgData name="Roxana Sairoldy Rincon Gonzalez" userId="2760d76d344de677" providerId="LiveId" clId="{50AFBEBF-EF6A-4AEF-8101-56494EDBB4FF}" dt="2023-03-15T02:12:44.018" v="13720" actId="14100"/>
          <ac:spMkLst>
            <pc:docMk/>
            <pc:sldMk cId="2379159611" sldId="283"/>
            <ac:spMk id="48" creationId="{629F2770-5987-15F6-3CB3-8FA1584D87A2}"/>
          </ac:spMkLst>
        </pc:spChg>
        <pc:spChg chg="mod">
          <ac:chgData name="Roxana Sairoldy Rincon Gonzalez" userId="2760d76d344de677" providerId="LiveId" clId="{50AFBEBF-EF6A-4AEF-8101-56494EDBB4FF}" dt="2023-03-15T02:13:00.096" v="13723" actId="1076"/>
          <ac:spMkLst>
            <pc:docMk/>
            <pc:sldMk cId="2379159611" sldId="283"/>
            <ac:spMk id="49" creationId="{68B9CA11-5743-6B05-9116-1AA7B9E458BA}"/>
          </ac:spMkLst>
        </pc:spChg>
        <pc:spChg chg="mod">
          <ac:chgData name="Roxana Sairoldy Rincon Gonzalez" userId="2760d76d344de677" providerId="LiveId" clId="{50AFBEBF-EF6A-4AEF-8101-56494EDBB4FF}" dt="2023-03-15T02:08:49.489" v="13448" actId="1076"/>
          <ac:spMkLst>
            <pc:docMk/>
            <pc:sldMk cId="2379159611" sldId="283"/>
            <ac:spMk id="53" creationId="{3A73138C-783F-D30E-5147-33EC519BA5EB}"/>
          </ac:spMkLst>
        </pc:spChg>
        <pc:spChg chg="mod">
          <ac:chgData name="Roxana Sairoldy Rincon Gonzalez" userId="2760d76d344de677" providerId="LiveId" clId="{50AFBEBF-EF6A-4AEF-8101-56494EDBB4FF}" dt="2023-03-15T02:08:34.962" v="13445" actId="1076"/>
          <ac:spMkLst>
            <pc:docMk/>
            <pc:sldMk cId="2379159611" sldId="283"/>
            <ac:spMk id="57" creationId="{35EF4B03-063C-467B-6852-AA0F90B3EBB6}"/>
          </ac:spMkLst>
        </pc:spChg>
        <pc:spChg chg="mod">
          <ac:chgData name="Roxana Sairoldy Rincon Gonzalez" userId="2760d76d344de677" providerId="LiveId" clId="{50AFBEBF-EF6A-4AEF-8101-56494EDBB4FF}" dt="2023-03-15T02:08:19.240" v="13441" actId="1076"/>
          <ac:spMkLst>
            <pc:docMk/>
            <pc:sldMk cId="2379159611" sldId="283"/>
            <ac:spMk id="59" creationId="{0C562370-3491-BDFD-E1B7-664D23ED4446}"/>
          </ac:spMkLst>
        </pc:spChg>
        <pc:spChg chg="add mod">
          <ac:chgData name="Roxana Sairoldy Rincon Gonzalez" userId="2760d76d344de677" providerId="LiveId" clId="{50AFBEBF-EF6A-4AEF-8101-56494EDBB4FF}" dt="2023-03-15T02:07:53.886" v="13436"/>
          <ac:spMkLst>
            <pc:docMk/>
            <pc:sldMk cId="2379159611" sldId="283"/>
            <ac:spMk id="60" creationId="{07CC9C43-8328-32EE-69A5-BE69DC04EBBC}"/>
          </ac:spMkLst>
        </pc:spChg>
        <pc:spChg chg="add mod">
          <ac:chgData name="Roxana Sairoldy Rincon Gonzalez" userId="2760d76d344de677" providerId="LiveId" clId="{50AFBEBF-EF6A-4AEF-8101-56494EDBB4FF}" dt="2023-03-15T02:22:18.989" v="13844" actId="164"/>
          <ac:spMkLst>
            <pc:docMk/>
            <pc:sldMk cId="2379159611" sldId="283"/>
            <ac:spMk id="61" creationId="{95FF3E34-997B-1F64-C5C5-2D82AA09E7EC}"/>
          </ac:spMkLst>
        </pc:spChg>
        <pc:spChg chg="add del">
          <ac:chgData name="Roxana Sairoldy Rincon Gonzalez" userId="2760d76d344de677" providerId="LiveId" clId="{50AFBEBF-EF6A-4AEF-8101-56494EDBB4FF}" dt="2023-03-15T02:18:45.159" v="13766"/>
          <ac:spMkLst>
            <pc:docMk/>
            <pc:sldMk cId="2379159611" sldId="283"/>
            <ac:spMk id="62" creationId="{FD2A8AC7-78C1-CDAA-43A4-FAE0EB3B89CB}"/>
          </ac:spMkLst>
        </pc:spChg>
        <pc:spChg chg="add del">
          <ac:chgData name="Roxana Sairoldy Rincon Gonzalez" userId="2760d76d344de677" providerId="LiveId" clId="{50AFBEBF-EF6A-4AEF-8101-56494EDBB4FF}" dt="2023-03-15T02:19:23.506" v="13772"/>
          <ac:spMkLst>
            <pc:docMk/>
            <pc:sldMk cId="2379159611" sldId="283"/>
            <ac:spMk id="64" creationId="{583E969D-3BFB-4E1B-9955-FB56A9B408E9}"/>
          </ac:spMkLst>
        </pc:spChg>
        <pc:spChg chg="mod">
          <ac:chgData name="Roxana Sairoldy Rincon Gonzalez" userId="2760d76d344de677" providerId="LiveId" clId="{50AFBEBF-EF6A-4AEF-8101-56494EDBB4FF}" dt="2023-03-15T06:54:42.462" v="16280"/>
          <ac:spMkLst>
            <pc:docMk/>
            <pc:sldMk cId="2379159611" sldId="283"/>
            <ac:spMk id="69" creationId="{DBA77012-DA81-FCC6-742C-09765BF04A8A}"/>
          </ac:spMkLst>
        </pc:spChg>
        <pc:spChg chg="add mod">
          <ac:chgData name="Roxana Sairoldy Rincon Gonzalez" userId="2760d76d344de677" providerId="LiveId" clId="{50AFBEBF-EF6A-4AEF-8101-56494EDBB4FF}" dt="2023-03-15T06:54:42.462" v="16280"/>
          <ac:spMkLst>
            <pc:docMk/>
            <pc:sldMk cId="2379159611" sldId="283"/>
            <ac:spMk id="71" creationId="{7D66C492-71E1-D138-1C10-736375C11587}"/>
          </ac:spMkLst>
        </pc:spChg>
        <pc:spChg chg="mod">
          <ac:chgData name="Roxana Sairoldy Rincon Gonzalez" userId="2760d76d344de677" providerId="LiveId" clId="{50AFBEBF-EF6A-4AEF-8101-56494EDBB4FF}" dt="2023-03-15T06:54:42.462" v="16280"/>
          <ac:spMkLst>
            <pc:docMk/>
            <pc:sldMk cId="2379159611" sldId="283"/>
            <ac:spMk id="74" creationId="{C6366C7A-8EAB-6617-CF89-727427869AA2}"/>
          </ac:spMkLst>
        </pc:spChg>
        <pc:spChg chg="add mod">
          <ac:chgData name="Roxana Sairoldy Rincon Gonzalez" userId="2760d76d344de677" providerId="LiveId" clId="{50AFBEBF-EF6A-4AEF-8101-56494EDBB4FF}" dt="2023-03-15T07:03:47.142" v="16364"/>
          <ac:spMkLst>
            <pc:docMk/>
            <pc:sldMk cId="2379159611" sldId="283"/>
            <ac:spMk id="76" creationId="{6E939C5C-E02C-50A9-76B5-1C2126FBC7F3}"/>
          </ac:spMkLst>
        </pc:spChg>
        <pc:spChg chg="add del mod">
          <ac:chgData name="Roxana Sairoldy Rincon Gonzalez" userId="2760d76d344de677" providerId="LiveId" clId="{50AFBEBF-EF6A-4AEF-8101-56494EDBB4FF}" dt="2023-03-15T08:46:33.667" v="16574"/>
          <ac:spMkLst>
            <pc:docMk/>
            <pc:sldMk cId="2379159611" sldId="283"/>
            <ac:spMk id="79" creationId="{9EA203AD-1BD3-5195-F8AF-F4CBC1D2A5E0}"/>
          </ac:spMkLst>
        </pc:spChg>
        <pc:spChg chg="add mod">
          <ac:chgData name="Roxana Sairoldy Rincon Gonzalez" userId="2760d76d344de677" providerId="LiveId" clId="{50AFBEBF-EF6A-4AEF-8101-56494EDBB4FF}" dt="2023-03-15T08:46:36.867" v="16576"/>
          <ac:spMkLst>
            <pc:docMk/>
            <pc:sldMk cId="2379159611" sldId="283"/>
            <ac:spMk id="82" creationId="{5EF0381A-D72C-897D-D1C5-46911F89AC24}"/>
          </ac:spMkLst>
        </pc:spChg>
        <pc:grpChg chg="add del mod">
          <ac:chgData name="Roxana Sairoldy Rincon Gonzalez" userId="2760d76d344de677" providerId="LiveId" clId="{50AFBEBF-EF6A-4AEF-8101-56494EDBB4FF}" dt="2023-03-15T06:54:42.016" v="16279" actId="478"/>
          <ac:grpSpMkLst>
            <pc:docMk/>
            <pc:sldMk cId="2379159611" sldId="283"/>
            <ac:grpSpMk id="4" creationId="{D6608840-3979-906C-F531-B91378CA2276}"/>
          </ac:grpSpMkLst>
        </pc:grpChg>
        <pc:grpChg chg="add del mod">
          <ac:chgData name="Roxana Sairoldy Rincon Gonzalez" userId="2760d76d344de677" providerId="LiveId" clId="{50AFBEBF-EF6A-4AEF-8101-56494EDBB4FF}" dt="2023-03-15T06:54:42.016" v="16279" actId="478"/>
          <ac:grpSpMkLst>
            <pc:docMk/>
            <pc:sldMk cId="2379159611" sldId="283"/>
            <ac:grpSpMk id="13" creationId="{21016701-AE72-A08A-60BD-49F83C745EF5}"/>
          </ac:grpSpMkLst>
        </pc:grpChg>
        <pc:grpChg chg="add mod">
          <ac:chgData name="Roxana Sairoldy Rincon Gonzalez" userId="2760d76d344de677" providerId="LiveId" clId="{50AFBEBF-EF6A-4AEF-8101-56494EDBB4FF}" dt="2023-03-15T02:07:27.059" v="13424" actId="14100"/>
          <ac:grpSpMkLst>
            <pc:docMk/>
            <pc:sldMk cId="2379159611" sldId="283"/>
            <ac:grpSpMk id="28" creationId="{239B76CF-4CB3-5F28-EB6E-3E8737E85242}"/>
          </ac:grpSpMkLst>
        </pc:grpChg>
        <pc:grpChg chg="mod">
          <ac:chgData name="Roxana Sairoldy Rincon Gonzalez" userId="2760d76d344de677" providerId="LiveId" clId="{50AFBEBF-EF6A-4AEF-8101-56494EDBB4FF}" dt="2023-03-15T02:07:09.042" v="13420"/>
          <ac:grpSpMkLst>
            <pc:docMk/>
            <pc:sldMk cId="2379159611" sldId="283"/>
            <ac:grpSpMk id="51" creationId="{1D525DBB-46E1-5DE7-D04F-D49B4206D58D}"/>
          </ac:grpSpMkLst>
        </pc:grpChg>
        <pc:grpChg chg="mod">
          <ac:chgData name="Roxana Sairoldy Rincon Gonzalez" userId="2760d76d344de677" providerId="LiveId" clId="{50AFBEBF-EF6A-4AEF-8101-56494EDBB4FF}" dt="2023-03-15T02:07:09.042" v="13420"/>
          <ac:grpSpMkLst>
            <pc:docMk/>
            <pc:sldMk cId="2379159611" sldId="283"/>
            <ac:grpSpMk id="56" creationId="{5D5A409F-CE71-B79C-BBE7-BD7A55AB8F89}"/>
          </ac:grpSpMkLst>
        </pc:grpChg>
        <pc:grpChg chg="add mod">
          <ac:chgData name="Roxana Sairoldy Rincon Gonzalez" userId="2760d76d344de677" providerId="LiveId" clId="{50AFBEBF-EF6A-4AEF-8101-56494EDBB4FF}" dt="2023-03-15T02:22:36.834" v="13866" actId="1035"/>
          <ac:grpSpMkLst>
            <pc:docMk/>
            <pc:sldMk cId="2379159611" sldId="283"/>
            <ac:grpSpMk id="67" creationId="{06B1C521-B8FA-A177-D994-677CE5BE54BE}"/>
          </ac:grpSpMkLst>
        </pc:grpChg>
        <pc:grpChg chg="add mod">
          <ac:chgData name="Roxana Sairoldy Rincon Gonzalez" userId="2760d76d344de677" providerId="LiveId" clId="{50AFBEBF-EF6A-4AEF-8101-56494EDBB4FF}" dt="2023-03-15T06:54:42.462" v="16280"/>
          <ac:grpSpMkLst>
            <pc:docMk/>
            <pc:sldMk cId="2379159611" sldId="283"/>
            <ac:grpSpMk id="68" creationId="{A2DF2BA8-2FF0-9A92-7003-A651C3F8EB0E}"/>
          </ac:grpSpMkLst>
        </pc:grpChg>
        <pc:grpChg chg="add mod">
          <ac:chgData name="Roxana Sairoldy Rincon Gonzalez" userId="2760d76d344de677" providerId="LiveId" clId="{50AFBEBF-EF6A-4AEF-8101-56494EDBB4FF}" dt="2023-03-15T06:54:42.462" v="16280"/>
          <ac:grpSpMkLst>
            <pc:docMk/>
            <pc:sldMk cId="2379159611" sldId="283"/>
            <ac:grpSpMk id="72" creationId="{C962429C-36FE-94DE-D7B7-F0D4CAAACFE3}"/>
          </ac:grpSpMkLst>
        </pc:grpChg>
        <pc:picChg chg="del">
          <ac:chgData name="Roxana Sairoldy Rincon Gonzalez" userId="2760d76d344de677" providerId="LiveId" clId="{50AFBEBF-EF6A-4AEF-8101-56494EDBB4FF}" dt="2023-03-15T02:07:07.790" v="13419" actId="478"/>
          <ac:picMkLst>
            <pc:docMk/>
            <pc:sldMk cId="2379159611" sldId="283"/>
            <ac:picMk id="2" creationId="{0A1EA93C-E983-7E9C-AD86-BD18227E8D27}"/>
          </ac:picMkLst>
        </pc:picChg>
        <pc:picChg chg="del">
          <ac:chgData name="Roxana Sairoldy Rincon Gonzalez" userId="2760d76d344de677" providerId="LiveId" clId="{50AFBEBF-EF6A-4AEF-8101-56494EDBB4FF}" dt="2023-03-15T02:07:07.790" v="13419" actId="478"/>
          <ac:picMkLst>
            <pc:docMk/>
            <pc:sldMk cId="2379159611" sldId="283"/>
            <ac:picMk id="3" creationId="{20DBAC30-A1C6-5297-92D0-F742E06DF79C}"/>
          </ac:picMkLst>
        </pc:picChg>
        <pc:picChg chg="add del mod">
          <ac:chgData name="Roxana Sairoldy Rincon Gonzalez" userId="2760d76d344de677" providerId="LiveId" clId="{50AFBEBF-EF6A-4AEF-8101-56494EDBB4FF}" dt="2023-03-07T23:17:40.377" v="10368" actId="478"/>
          <ac:picMkLst>
            <pc:docMk/>
            <pc:sldMk cId="2379159611" sldId="283"/>
            <ac:picMk id="4" creationId="{B7013274-F814-F7FB-7E49-3D30E65270EE}"/>
          </ac:picMkLst>
        </pc:picChg>
        <pc:picChg chg="mod">
          <ac:chgData name="Roxana Sairoldy Rincon Gonzalez" userId="2760d76d344de677" providerId="LiveId" clId="{50AFBEBF-EF6A-4AEF-8101-56494EDBB4FF}" dt="2023-03-09T04:51:10.896" v="10648"/>
          <ac:picMkLst>
            <pc:docMk/>
            <pc:sldMk cId="2379159611" sldId="283"/>
            <ac:picMk id="8" creationId="{B597ABBD-4791-37E8-A6CF-0738A0198539}"/>
          </ac:picMkLst>
        </pc:picChg>
        <pc:picChg chg="del">
          <ac:chgData name="Roxana Sairoldy Rincon Gonzalez" userId="2760d76d344de677" providerId="LiveId" clId="{50AFBEBF-EF6A-4AEF-8101-56494EDBB4FF}" dt="2023-03-07T03:12:58.575" v="9267" actId="478"/>
          <ac:picMkLst>
            <pc:docMk/>
            <pc:sldMk cId="2379159611" sldId="283"/>
            <ac:picMk id="8" creationId="{FDD1D3C5-2C75-2F8E-CD93-B67803F24C37}"/>
          </ac:picMkLst>
        </pc:picChg>
        <pc:picChg chg="add del mod">
          <ac:chgData name="Roxana Sairoldy Rincon Gonzalez" userId="2760d76d344de677" providerId="LiveId" clId="{50AFBEBF-EF6A-4AEF-8101-56494EDBB4FF}" dt="2023-03-09T04:51:10.349" v="10647" actId="478"/>
          <ac:picMkLst>
            <pc:docMk/>
            <pc:sldMk cId="2379159611" sldId="283"/>
            <ac:picMk id="9" creationId="{5831B805-0617-740D-BB33-5702A1E0C5AD}"/>
          </ac:picMkLst>
        </pc:picChg>
        <pc:picChg chg="del">
          <ac:chgData name="Roxana Sairoldy Rincon Gonzalez" userId="2760d76d344de677" providerId="LiveId" clId="{50AFBEBF-EF6A-4AEF-8101-56494EDBB4FF}" dt="2023-03-09T03:44:25.336" v="10458" actId="478"/>
          <ac:picMkLst>
            <pc:docMk/>
            <pc:sldMk cId="2379159611" sldId="283"/>
            <ac:picMk id="10" creationId="{2745C5BA-7961-575E-44C5-4B443DB373D5}"/>
          </ac:picMkLst>
        </pc:picChg>
        <pc:picChg chg="del mod">
          <ac:chgData name="Roxana Sairoldy Rincon Gonzalez" userId="2760d76d344de677" providerId="LiveId" clId="{50AFBEBF-EF6A-4AEF-8101-56494EDBB4FF}" dt="2023-03-09T03:44:27.868" v="10460" actId="478"/>
          <ac:picMkLst>
            <pc:docMk/>
            <pc:sldMk cId="2379159611" sldId="283"/>
            <ac:picMk id="13" creationId="{0ABFCC0F-0AAE-C8AE-D4D6-7506B131C6A3}"/>
          </ac:picMkLst>
        </pc:picChg>
        <pc:picChg chg="mod">
          <ac:chgData name="Roxana Sairoldy Rincon Gonzalez" userId="2760d76d344de677" providerId="LiveId" clId="{50AFBEBF-EF6A-4AEF-8101-56494EDBB4FF}" dt="2023-03-09T04:51:10.896" v="10648"/>
          <ac:picMkLst>
            <pc:docMk/>
            <pc:sldMk cId="2379159611" sldId="283"/>
            <ac:picMk id="16" creationId="{C14FC1E7-540E-FC98-3166-978E14502234}"/>
          </ac:picMkLst>
        </pc:picChg>
        <pc:picChg chg="del">
          <ac:chgData name="Roxana Sairoldy Rincon Gonzalez" userId="2760d76d344de677" providerId="LiveId" clId="{50AFBEBF-EF6A-4AEF-8101-56494EDBB4FF}" dt="2023-03-15T02:07:07.790" v="13419" actId="478"/>
          <ac:picMkLst>
            <pc:docMk/>
            <pc:sldMk cId="2379159611" sldId="283"/>
            <ac:picMk id="19" creationId="{0C09C797-088C-9AA8-4D77-9ABFD219A49C}"/>
          </ac:picMkLst>
        </pc:picChg>
        <pc:picChg chg="add del mod">
          <ac:chgData name="Roxana Sairoldy Rincon Gonzalez" userId="2760d76d344de677" providerId="LiveId" clId="{50AFBEBF-EF6A-4AEF-8101-56494EDBB4FF}" dt="2023-03-15T08:46:34.698" v="16575" actId="478"/>
          <ac:picMkLst>
            <pc:docMk/>
            <pc:sldMk cId="2379159611" sldId="283"/>
            <ac:picMk id="21" creationId="{39D524BF-AB95-EC0C-D99F-B43785D0F214}"/>
          </ac:picMkLst>
        </pc:picChg>
        <pc:picChg chg="add del mod">
          <ac:chgData name="Roxana Sairoldy Rincon Gonzalez" userId="2760d76d344de677" providerId="LiveId" clId="{50AFBEBF-EF6A-4AEF-8101-56494EDBB4FF}" dt="2023-03-09T04:51:10.349" v="10647" actId="478"/>
          <ac:picMkLst>
            <pc:docMk/>
            <pc:sldMk cId="2379159611" sldId="283"/>
            <ac:picMk id="21" creationId="{4FFF02BD-7B60-6E0D-1D19-85DC2D4C7F64}"/>
          </ac:picMkLst>
        </pc:picChg>
        <pc:picChg chg="mod">
          <ac:chgData name="Roxana Sairoldy Rincon Gonzalez" userId="2760d76d344de677" providerId="LiveId" clId="{50AFBEBF-EF6A-4AEF-8101-56494EDBB4FF}" dt="2023-03-15T02:22:26.424" v="13861" actId="1036"/>
          <ac:picMkLst>
            <pc:docMk/>
            <pc:sldMk cId="2379159611" sldId="283"/>
            <ac:picMk id="27" creationId="{3994E4C7-9C05-9AD8-A3C0-2E6691368F27}"/>
          </ac:picMkLst>
        </pc:picChg>
        <pc:picChg chg="del">
          <ac:chgData name="Roxana Sairoldy Rincon Gonzalez" userId="2760d76d344de677" providerId="LiveId" clId="{50AFBEBF-EF6A-4AEF-8101-56494EDBB4FF}" dt="2023-03-07T23:17:40.377" v="10368" actId="478"/>
          <ac:picMkLst>
            <pc:docMk/>
            <pc:sldMk cId="2379159611" sldId="283"/>
            <ac:picMk id="28" creationId="{B6180C71-F15D-7EEB-003C-F8EA169D3246}"/>
          </ac:picMkLst>
        </pc:picChg>
        <pc:picChg chg="mod">
          <ac:chgData name="Roxana Sairoldy Rincon Gonzalez" userId="2760d76d344de677" providerId="LiveId" clId="{50AFBEBF-EF6A-4AEF-8101-56494EDBB4FF}" dt="2023-03-15T02:22:26.424" v="13861" actId="1036"/>
          <ac:picMkLst>
            <pc:docMk/>
            <pc:sldMk cId="2379159611" sldId="283"/>
            <ac:picMk id="29" creationId="{830A7AD7-077E-FC8A-2ED5-8DD4A085D851}"/>
          </ac:picMkLst>
        </pc:picChg>
        <pc:picChg chg="mod">
          <ac:chgData name="Roxana Sairoldy Rincon Gonzalez" userId="2760d76d344de677" providerId="LiveId" clId="{50AFBEBF-EF6A-4AEF-8101-56494EDBB4FF}" dt="2023-03-15T02:22:26.424" v="13861" actId="1036"/>
          <ac:picMkLst>
            <pc:docMk/>
            <pc:sldMk cId="2379159611" sldId="283"/>
            <ac:picMk id="31" creationId="{CF730534-124C-93C6-D1DB-9030D00F00E9}"/>
          </ac:picMkLst>
        </pc:picChg>
        <pc:picChg chg="del">
          <ac:chgData name="Roxana Sairoldy Rincon Gonzalez" userId="2760d76d344de677" providerId="LiveId" clId="{50AFBEBF-EF6A-4AEF-8101-56494EDBB4FF}" dt="2023-03-15T07:03:43.549" v="16363" actId="478"/>
          <ac:picMkLst>
            <pc:docMk/>
            <pc:sldMk cId="2379159611" sldId="283"/>
            <ac:picMk id="32" creationId="{595E8ADB-7D21-BED2-10FF-9E977462646F}"/>
          </ac:picMkLst>
        </pc:picChg>
        <pc:picChg chg="mod">
          <ac:chgData name="Roxana Sairoldy Rincon Gonzalez" userId="2760d76d344de677" providerId="LiveId" clId="{50AFBEBF-EF6A-4AEF-8101-56494EDBB4FF}" dt="2023-03-15T02:22:18.989" v="13844" actId="164"/>
          <ac:picMkLst>
            <pc:docMk/>
            <pc:sldMk cId="2379159611" sldId="283"/>
            <ac:picMk id="37" creationId="{B361BE75-2959-7062-829F-C68220E309D0}"/>
          </ac:picMkLst>
        </pc:picChg>
        <pc:picChg chg="mod">
          <ac:chgData name="Roxana Sairoldy Rincon Gonzalez" userId="2760d76d344de677" providerId="LiveId" clId="{50AFBEBF-EF6A-4AEF-8101-56494EDBB4FF}" dt="2023-03-15T02:09:01.724" v="13463" actId="1036"/>
          <ac:picMkLst>
            <pc:docMk/>
            <pc:sldMk cId="2379159611" sldId="283"/>
            <ac:picMk id="38" creationId="{B3F80B35-7339-C670-6A45-8CDBDA6127A6}"/>
          </ac:picMkLst>
        </pc:picChg>
        <pc:picChg chg="del">
          <ac:chgData name="Roxana Sairoldy Rincon Gonzalez" userId="2760d76d344de677" providerId="LiveId" clId="{50AFBEBF-EF6A-4AEF-8101-56494EDBB4FF}" dt="2023-03-15T02:07:07.790" v="13419" actId="478"/>
          <ac:picMkLst>
            <pc:docMk/>
            <pc:sldMk cId="2379159611" sldId="283"/>
            <ac:picMk id="39" creationId="{7E104194-795B-98A9-F83F-640C05936513}"/>
          </ac:picMkLst>
        </pc:picChg>
        <pc:picChg chg="del">
          <ac:chgData name="Roxana Sairoldy Rincon Gonzalez" userId="2760d76d344de677" providerId="LiveId" clId="{50AFBEBF-EF6A-4AEF-8101-56494EDBB4FF}" dt="2023-03-15T02:07:07.790" v="13419" actId="478"/>
          <ac:picMkLst>
            <pc:docMk/>
            <pc:sldMk cId="2379159611" sldId="283"/>
            <ac:picMk id="40" creationId="{A81C74E4-9FF9-67C7-7D00-A1D86B4B34C0}"/>
          </ac:picMkLst>
        </pc:picChg>
        <pc:picChg chg="add del mod">
          <ac:chgData name="Roxana Sairoldy Rincon Gonzalez" userId="2760d76d344de677" providerId="LiveId" clId="{50AFBEBF-EF6A-4AEF-8101-56494EDBB4FF}" dt="2023-03-15T08:46:34.698" v="16575" actId="478"/>
          <ac:picMkLst>
            <pc:docMk/>
            <pc:sldMk cId="2379159611" sldId="283"/>
            <ac:picMk id="44" creationId="{B0D22270-0377-1A4D-F936-5FC79E3DD2F0}"/>
          </ac:picMkLst>
        </pc:picChg>
        <pc:picChg chg="add mod">
          <ac:chgData name="Roxana Sairoldy Rincon Gonzalez" userId="2760d76d344de677" providerId="LiveId" clId="{50AFBEBF-EF6A-4AEF-8101-56494EDBB4FF}" dt="2023-03-09T03:44:25.617" v="10459"/>
          <ac:picMkLst>
            <pc:docMk/>
            <pc:sldMk cId="2379159611" sldId="283"/>
            <ac:picMk id="45" creationId="{026D22C6-08AC-E6AA-42F0-9F03E9E5E621}"/>
          </ac:picMkLst>
        </pc:picChg>
        <pc:picChg chg="mod">
          <ac:chgData name="Roxana Sairoldy Rincon Gonzalez" userId="2760d76d344de677" providerId="LiveId" clId="{50AFBEBF-EF6A-4AEF-8101-56494EDBB4FF}" dt="2023-03-15T02:07:45.787" v="13434" actId="1035"/>
          <ac:picMkLst>
            <pc:docMk/>
            <pc:sldMk cId="2379159611" sldId="283"/>
            <ac:picMk id="50" creationId="{46EE9ED7-3347-8EBC-607B-E36E424B81C9}"/>
          </ac:picMkLst>
        </pc:picChg>
        <pc:picChg chg="mod">
          <ac:chgData name="Roxana Sairoldy Rincon Gonzalez" userId="2760d76d344de677" providerId="LiveId" clId="{50AFBEBF-EF6A-4AEF-8101-56494EDBB4FF}" dt="2023-03-15T02:08:30.049" v="13444" actId="14100"/>
          <ac:picMkLst>
            <pc:docMk/>
            <pc:sldMk cId="2379159611" sldId="283"/>
            <ac:picMk id="54" creationId="{43EF01D7-25B0-A1DD-02F9-FC04AA4F2120}"/>
          </ac:picMkLst>
        </pc:picChg>
        <pc:picChg chg="mod">
          <ac:chgData name="Roxana Sairoldy Rincon Gonzalez" userId="2760d76d344de677" providerId="LiveId" clId="{50AFBEBF-EF6A-4AEF-8101-56494EDBB4FF}" dt="2023-03-15T02:08:38.448" v="13446" actId="14100"/>
          <ac:picMkLst>
            <pc:docMk/>
            <pc:sldMk cId="2379159611" sldId="283"/>
            <ac:picMk id="55" creationId="{4CC38FB1-B57B-B7BE-F098-6CCB7085E869}"/>
          </ac:picMkLst>
        </pc:picChg>
        <pc:picChg chg="mod">
          <ac:chgData name="Roxana Sairoldy Rincon Gonzalez" userId="2760d76d344de677" providerId="LiveId" clId="{50AFBEBF-EF6A-4AEF-8101-56494EDBB4FF}" dt="2023-03-15T02:08:11.842" v="13439" actId="14100"/>
          <ac:picMkLst>
            <pc:docMk/>
            <pc:sldMk cId="2379159611" sldId="283"/>
            <ac:picMk id="58" creationId="{D9EF5C92-62D3-3C80-5893-5CDD71CF161C}"/>
          </ac:picMkLst>
        </pc:picChg>
        <pc:picChg chg="add del mod">
          <ac:chgData name="Roxana Sairoldy Rincon Gonzalez" userId="2760d76d344de677" providerId="LiveId" clId="{50AFBEBF-EF6A-4AEF-8101-56494EDBB4FF}" dt="2023-03-15T02:18:54.560" v="13770" actId="478"/>
          <ac:picMkLst>
            <pc:docMk/>
            <pc:sldMk cId="2379159611" sldId="283"/>
            <ac:picMk id="63" creationId="{A129AB60-E3B5-2BC3-3435-BA8C83401DD4}"/>
          </ac:picMkLst>
        </pc:picChg>
        <pc:picChg chg="add mod modCrop">
          <ac:chgData name="Roxana Sairoldy Rincon Gonzalez" userId="2760d76d344de677" providerId="LiveId" clId="{50AFBEBF-EF6A-4AEF-8101-56494EDBB4FF}" dt="2023-03-15T02:22:18.989" v="13844" actId="164"/>
          <ac:picMkLst>
            <pc:docMk/>
            <pc:sldMk cId="2379159611" sldId="283"/>
            <ac:picMk id="65" creationId="{119783A5-4FDD-7AFC-4FA3-23D741193CA2}"/>
          </ac:picMkLst>
        </pc:picChg>
        <pc:picChg chg="add mod">
          <ac:chgData name="Roxana Sairoldy Rincon Gonzalez" userId="2760d76d344de677" providerId="LiveId" clId="{50AFBEBF-EF6A-4AEF-8101-56494EDBB4FF}" dt="2023-03-15T02:22:18.989" v="13844" actId="164"/>
          <ac:picMkLst>
            <pc:docMk/>
            <pc:sldMk cId="2379159611" sldId="283"/>
            <ac:picMk id="66" creationId="{1BBA38AF-3DFB-EB6A-4C76-BB4FCFB20BFF}"/>
          </ac:picMkLst>
        </pc:picChg>
        <pc:picChg chg="mod">
          <ac:chgData name="Roxana Sairoldy Rincon Gonzalez" userId="2760d76d344de677" providerId="LiveId" clId="{50AFBEBF-EF6A-4AEF-8101-56494EDBB4FF}" dt="2023-03-15T06:54:42.462" v="16280"/>
          <ac:picMkLst>
            <pc:docMk/>
            <pc:sldMk cId="2379159611" sldId="283"/>
            <ac:picMk id="70" creationId="{E65343D6-D4FF-B2CB-9797-BB505F8D2138}"/>
          </ac:picMkLst>
        </pc:picChg>
        <pc:picChg chg="mod">
          <ac:chgData name="Roxana Sairoldy Rincon Gonzalez" userId="2760d76d344de677" providerId="LiveId" clId="{50AFBEBF-EF6A-4AEF-8101-56494EDBB4FF}" dt="2023-03-15T06:54:42.462" v="16280"/>
          <ac:picMkLst>
            <pc:docMk/>
            <pc:sldMk cId="2379159611" sldId="283"/>
            <ac:picMk id="73" creationId="{2825AE96-A8E2-8B7A-DF49-2FA310DA3743}"/>
          </ac:picMkLst>
        </pc:picChg>
        <pc:picChg chg="add mod">
          <ac:chgData name="Roxana Sairoldy Rincon Gonzalez" userId="2760d76d344de677" providerId="LiveId" clId="{50AFBEBF-EF6A-4AEF-8101-56494EDBB4FF}" dt="2023-03-15T07:03:47.142" v="16364"/>
          <ac:picMkLst>
            <pc:docMk/>
            <pc:sldMk cId="2379159611" sldId="283"/>
            <ac:picMk id="75" creationId="{E0255C4B-549F-79F6-9E4D-0FB1F2D60A55}"/>
          </ac:picMkLst>
        </pc:picChg>
        <pc:picChg chg="add del mod">
          <ac:chgData name="Roxana Sairoldy Rincon Gonzalez" userId="2760d76d344de677" providerId="LiveId" clId="{50AFBEBF-EF6A-4AEF-8101-56494EDBB4FF}" dt="2023-03-15T08:46:33.667" v="16574"/>
          <ac:picMkLst>
            <pc:docMk/>
            <pc:sldMk cId="2379159611" sldId="283"/>
            <ac:picMk id="77" creationId="{D09F6939-F342-36C4-CCE1-D28DA15DC87D}"/>
          </ac:picMkLst>
        </pc:picChg>
        <pc:picChg chg="add del mod">
          <ac:chgData name="Roxana Sairoldy Rincon Gonzalez" userId="2760d76d344de677" providerId="LiveId" clId="{50AFBEBF-EF6A-4AEF-8101-56494EDBB4FF}" dt="2023-03-15T08:46:33.667" v="16574"/>
          <ac:picMkLst>
            <pc:docMk/>
            <pc:sldMk cId="2379159611" sldId="283"/>
            <ac:picMk id="78" creationId="{3121E8CA-5405-83D8-6549-A01D8E490E50}"/>
          </ac:picMkLst>
        </pc:picChg>
        <pc:picChg chg="add mod">
          <ac:chgData name="Roxana Sairoldy Rincon Gonzalez" userId="2760d76d344de677" providerId="LiveId" clId="{50AFBEBF-EF6A-4AEF-8101-56494EDBB4FF}" dt="2023-03-15T08:46:36.867" v="16576"/>
          <ac:picMkLst>
            <pc:docMk/>
            <pc:sldMk cId="2379159611" sldId="283"/>
            <ac:picMk id="80" creationId="{580AFD05-F0F3-F4D5-1813-89C507B3C6FC}"/>
          </ac:picMkLst>
        </pc:picChg>
        <pc:picChg chg="add mod">
          <ac:chgData name="Roxana Sairoldy Rincon Gonzalez" userId="2760d76d344de677" providerId="LiveId" clId="{50AFBEBF-EF6A-4AEF-8101-56494EDBB4FF}" dt="2023-03-15T08:46:36.867" v="16576"/>
          <ac:picMkLst>
            <pc:docMk/>
            <pc:sldMk cId="2379159611" sldId="283"/>
            <ac:picMk id="81" creationId="{06F5DD14-17C7-3E5C-72BC-3ACB410FE59E}"/>
          </ac:picMkLst>
        </pc:picChg>
        <pc:cxnChg chg="mod">
          <ac:chgData name="Roxana Sairoldy Rincon Gonzalez" userId="2760d76d344de677" providerId="LiveId" clId="{50AFBEBF-EF6A-4AEF-8101-56494EDBB4FF}" dt="2023-03-15T02:07:09.042" v="13420"/>
          <ac:cxnSpMkLst>
            <pc:docMk/>
            <pc:sldMk cId="2379159611" sldId="283"/>
            <ac:cxnSpMk id="52" creationId="{56B6C9B4-85A6-5755-C077-1EE820B25CDD}"/>
          </ac:cxnSpMkLst>
        </pc:cxnChg>
      </pc:sldChg>
      <pc:sldChg chg="addSp delSp modSp add mod ord setBg">
        <pc:chgData name="Roxana Sairoldy Rincon Gonzalez" userId="2760d76d344de677" providerId="LiveId" clId="{50AFBEBF-EF6A-4AEF-8101-56494EDBB4FF}" dt="2023-03-15T08:44:21.944" v="16549"/>
        <pc:sldMkLst>
          <pc:docMk/>
          <pc:sldMk cId="1341552763" sldId="285"/>
        </pc:sldMkLst>
        <pc:spChg chg="add del">
          <ac:chgData name="Roxana Sairoldy Rincon Gonzalez" userId="2760d76d344de677" providerId="LiveId" clId="{50AFBEBF-EF6A-4AEF-8101-56494EDBB4FF}" dt="2023-03-07T01:53:02.547" v="8441"/>
          <ac:spMkLst>
            <pc:docMk/>
            <pc:sldMk cId="1341552763" sldId="285"/>
            <ac:spMk id="5" creationId="{1E41F522-E8CB-EA53-76C1-0C914ABE7580}"/>
          </ac:spMkLst>
        </pc:spChg>
        <pc:spChg chg="mod">
          <ac:chgData name="Roxana Sairoldy Rincon Gonzalez" userId="2760d76d344de677" providerId="LiveId" clId="{50AFBEBF-EF6A-4AEF-8101-56494EDBB4FF}" dt="2023-03-09T04:47:44.043" v="10622"/>
          <ac:spMkLst>
            <pc:docMk/>
            <pc:sldMk cId="1341552763" sldId="285"/>
            <ac:spMk id="5" creationId="{F6C91BD6-C94E-B834-C3E0-1B7B3AD3B383}"/>
          </ac:spMkLst>
        </pc:spChg>
        <pc:spChg chg="add del">
          <ac:chgData name="Roxana Sairoldy Rincon Gonzalez" userId="2760d76d344de677" providerId="LiveId" clId="{50AFBEBF-EF6A-4AEF-8101-56494EDBB4FF}" dt="2023-03-07T02:01:06.861" v="8449"/>
          <ac:spMkLst>
            <pc:docMk/>
            <pc:sldMk cId="1341552763" sldId="285"/>
            <ac:spMk id="9" creationId="{0C1BEAAE-BCBE-6519-D1C6-967DEA963281}"/>
          </ac:spMkLst>
        </pc:spChg>
        <pc:spChg chg="add del mod">
          <ac:chgData name="Roxana Sairoldy Rincon Gonzalez" userId="2760d76d344de677" providerId="LiveId" clId="{50AFBEBF-EF6A-4AEF-8101-56494EDBB4FF}" dt="2023-03-15T06:53:26.888" v="16255" actId="478"/>
          <ac:spMkLst>
            <pc:docMk/>
            <pc:sldMk cId="1341552763" sldId="285"/>
            <ac:spMk id="9" creationId="{B33AB267-896A-D9CD-0B66-9D0EBAF3B63F}"/>
          </ac:spMkLst>
        </pc:spChg>
        <pc:spChg chg="add del mod">
          <ac:chgData name="Roxana Sairoldy Rincon Gonzalez" userId="2760d76d344de677" providerId="LiveId" clId="{50AFBEBF-EF6A-4AEF-8101-56494EDBB4FF}" dt="2023-03-09T04:47:43.674" v="10621" actId="478"/>
          <ac:spMkLst>
            <pc:docMk/>
            <pc:sldMk cId="1341552763" sldId="285"/>
            <ac:spMk id="11" creationId="{EB64E9D6-E16E-FEB2-BAB7-7D02B354DEB5}"/>
          </ac:spMkLst>
        </pc:spChg>
        <pc:spChg chg="del">
          <ac:chgData name="Roxana Sairoldy Rincon Gonzalez" userId="2760d76d344de677" providerId="LiveId" clId="{50AFBEBF-EF6A-4AEF-8101-56494EDBB4FF}" dt="2023-03-15T07:03:11.801" v="16355" actId="478"/>
          <ac:spMkLst>
            <pc:docMk/>
            <pc:sldMk cId="1341552763" sldId="285"/>
            <ac:spMk id="14" creationId="{17D68361-E034-2093-1B8D-401E051D1C79}"/>
          </ac:spMkLst>
        </pc:spChg>
        <pc:spChg chg="del">
          <ac:chgData name="Roxana Sairoldy Rincon Gonzalez" userId="2760d76d344de677" providerId="LiveId" clId="{50AFBEBF-EF6A-4AEF-8101-56494EDBB4FF}" dt="2023-03-07T23:16:29.119" v="10344" actId="478"/>
          <ac:spMkLst>
            <pc:docMk/>
            <pc:sldMk cId="1341552763" sldId="285"/>
            <ac:spMk id="15" creationId="{0692C161-3B71-F434-C92A-CB02236C96BD}"/>
          </ac:spMkLst>
        </pc:spChg>
        <pc:spChg chg="del">
          <ac:chgData name="Roxana Sairoldy Rincon Gonzalez" userId="2760d76d344de677" providerId="LiveId" clId="{50AFBEBF-EF6A-4AEF-8101-56494EDBB4FF}" dt="2023-03-07T23:16:29.119" v="10344" actId="478"/>
          <ac:spMkLst>
            <pc:docMk/>
            <pc:sldMk cId="1341552763" sldId="285"/>
            <ac:spMk id="17" creationId="{26A38458-D10B-6CB5-40D5-003A385DDE58}"/>
          </ac:spMkLst>
        </pc:spChg>
        <pc:spChg chg="mod">
          <ac:chgData name="Roxana Sairoldy Rincon Gonzalez" userId="2760d76d344de677" providerId="LiveId" clId="{50AFBEBF-EF6A-4AEF-8101-56494EDBB4FF}" dt="2023-03-09T04:47:44.043" v="10622"/>
          <ac:spMkLst>
            <pc:docMk/>
            <pc:sldMk cId="1341552763" sldId="285"/>
            <ac:spMk id="17" creationId="{42C20957-74F2-49CE-5DEA-A3109097F906}"/>
          </ac:spMkLst>
        </pc:spChg>
        <pc:spChg chg="mod">
          <ac:chgData name="Roxana Sairoldy Rincon Gonzalez" userId="2760d76d344de677" providerId="LiveId" clId="{50AFBEBF-EF6A-4AEF-8101-56494EDBB4FF}" dt="2023-03-15T06:49:09.546" v="16212"/>
          <ac:spMkLst>
            <pc:docMk/>
            <pc:sldMk cId="1341552763" sldId="285"/>
            <ac:spMk id="18" creationId="{E0018148-A53B-BB10-736E-46CBC415A0AC}"/>
          </ac:spMkLst>
        </pc:spChg>
        <pc:spChg chg="add del mod">
          <ac:chgData name="Roxana Sairoldy Rincon Gonzalez" userId="2760d76d344de677" providerId="LiveId" clId="{50AFBEBF-EF6A-4AEF-8101-56494EDBB4FF}" dt="2023-03-09T04:47:43.674" v="10621" actId="478"/>
          <ac:spMkLst>
            <pc:docMk/>
            <pc:sldMk cId="1341552763" sldId="285"/>
            <ac:spMk id="19" creationId="{70457BAF-6B05-87B1-1317-478B2AC5FD2A}"/>
          </ac:spMkLst>
        </pc:spChg>
        <pc:spChg chg="mod">
          <ac:chgData name="Roxana Sairoldy Rincon Gonzalez" userId="2760d76d344de677" providerId="LiveId" clId="{50AFBEBF-EF6A-4AEF-8101-56494EDBB4FF}" dt="2023-03-15T06:53:27.830" v="16256"/>
          <ac:spMkLst>
            <pc:docMk/>
            <pc:sldMk cId="1341552763" sldId="285"/>
            <ac:spMk id="20" creationId="{F58F79A0-82CD-E9B6-3037-7A21EB6653D9}"/>
          </ac:spMkLst>
        </pc:spChg>
        <pc:spChg chg="add del mod">
          <ac:chgData name="Roxana Sairoldy Rincon Gonzalez" userId="2760d76d344de677" providerId="LiveId" clId="{50AFBEBF-EF6A-4AEF-8101-56494EDBB4FF}" dt="2023-03-09T04:47:43.674" v="10621" actId="478"/>
          <ac:spMkLst>
            <pc:docMk/>
            <pc:sldMk cId="1341552763" sldId="285"/>
            <ac:spMk id="21" creationId="{B07F0EB9-CA3A-7F57-F4DC-C38FB9967E8D}"/>
          </ac:spMkLst>
        </pc:spChg>
        <pc:spChg chg="mod">
          <ac:chgData name="Roxana Sairoldy Rincon Gonzalez" userId="2760d76d344de677" providerId="LiveId" clId="{50AFBEBF-EF6A-4AEF-8101-56494EDBB4FF}" dt="2023-03-07T02:04:09.922" v="8496" actId="20577"/>
          <ac:spMkLst>
            <pc:docMk/>
            <pc:sldMk cId="1341552763" sldId="285"/>
            <ac:spMk id="22" creationId="{E0A06E47-4128-9E30-9F85-A703EC4110C7}"/>
          </ac:spMkLst>
        </pc:spChg>
        <pc:spChg chg="mod">
          <ac:chgData name="Roxana Sairoldy Rincon Gonzalez" userId="2760d76d344de677" providerId="LiveId" clId="{50AFBEBF-EF6A-4AEF-8101-56494EDBB4FF}" dt="2023-03-07T02:05:27.216" v="8505" actId="20577"/>
          <ac:spMkLst>
            <pc:docMk/>
            <pc:sldMk cId="1341552763" sldId="285"/>
            <ac:spMk id="28" creationId="{3128D16B-823C-14A6-B158-DF21212EA9F8}"/>
          </ac:spMkLst>
        </pc:spChg>
        <pc:spChg chg="mod">
          <ac:chgData name="Roxana Sairoldy Rincon Gonzalez" userId="2760d76d344de677" providerId="LiveId" clId="{50AFBEBF-EF6A-4AEF-8101-56494EDBB4FF}" dt="2023-03-07T02:06:00.241" v="8511" actId="20577"/>
          <ac:spMkLst>
            <pc:docMk/>
            <pc:sldMk cId="1341552763" sldId="285"/>
            <ac:spMk id="29" creationId="{C2E8A74B-51C6-68D5-C01C-7EAA586DADF5}"/>
          </ac:spMkLst>
        </pc:spChg>
        <pc:spChg chg="mod">
          <ac:chgData name="Roxana Sairoldy Rincon Gonzalez" userId="2760d76d344de677" providerId="LiveId" clId="{50AFBEBF-EF6A-4AEF-8101-56494EDBB4FF}" dt="2023-03-07T00:53:47.530" v="8148" actId="20577"/>
          <ac:spMkLst>
            <pc:docMk/>
            <pc:sldMk cId="1341552763" sldId="285"/>
            <ac:spMk id="30" creationId="{7DFEE4D0-1C49-7F0B-5BA9-7E148740BFD6}"/>
          </ac:spMkLst>
        </pc:spChg>
        <pc:spChg chg="mod">
          <ac:chgData name="Roxana Sairoldy Rincon Gonzalez" userId="2760d76d344de677" providerId="LiveId" clId="{50AFBEBF-EF6A-4AEF-8101-56494EDBB4FF}" dt="2023-03-07T00:53:49.642" v="8149" actId="20577"/>
          <ac:spMkLst>
            <pc:docMk/>
            <pc:sldMk cId="1341552763" sldId="285"/>
            <ac:spMk id="31" creationId="{1659B3A4-0B4C-34D4-8712-02595E5EBCDF}"/>
          </ac:spMkLst>
        </pc:spChg>
        <pc:spChg chg="mod">
          <ac:chgData name="Roxana Sairoldy Rincon Gonzalez" userId="2760d76d344de677" providerId="LiveId" clId="{50AFBEBF-EF6A-4AEF-8101-56494EDBB4FF}" dt="2023-03-07T00:53:51.283" v="8150" actId="20577"/>
          <ac:spMkLst>
            <pc:docMk/>
            <pc:sldMk cId="1341552763" sldId="285"/>
            <ac:spMk id="32" creationId="{AC8059EC-0B5B-5A53-3C60-4F048C6ABF89}"/>
          </ac:spMkLst>
        </pc:spChg>
        <pc:spChg chg="add mod">
          <ac:chgData name="Roxana Sairoldy Rincon Gonzalez" userId="2760d76d344de677" providerId="LiveId" clId="{50AFBEBF-EF6A-4AEF-8101-56494EDBB4FF}" dt="2023-03-15T06:53:27.830" v="16256"/>
          <ac:spMkLst>
            <pc:docMk/>
            <pc:sldMk cId="1341552763" sldId="285"/>
            <ac:spMk id="33" creationId="{066F2A19-7A99-70D2-096E-930E74FD293F}"/>
          </ac:spMkLst>
        </pc:spChg>
        <pc:spChg chg="mod">
          <ac:chgData name="Roxana Sairoldy Rincon Gonzalez" userId="2760d76d344de677" providerId="LiveId" clId="{50AFBEBF-EF6A-4AEF-8101-56494EDBB4FF}" dt="2023-03-15T06:53:27.830" v="16256"/>
          <ac:spMkLst>
            <pc:docMk/>
            <pc:sldMk cId="1341552763" sldId="285"/>
            <ac:spMk id="42" creationId="{57D0AC34-0376-2D1B-514E-1A3B41693B7F}"/>
          </ac:spMkLst>
        </pc:spChg>
        <pc:spChg chg="add mod">
          <ac:chgData name="Roxana Sairoldy Rincon Gonzalez" userId="2760d76d344de677" providerId="LiveId" clId="{50AFBEBF-EF6A-4AEF-8101-56494EDBB4FF}" dt="2023-03-15T07:03:12.794" v="16356"/>
          <ac:spMkLst>
            <pc:docMk/>
            <pc:sldMk cId="1341552763" sldId="285"/>
            <ac:spMk id="44" creationId="{1A19F590-6CCD-8E53-BDFC-1ED873186D41}"/>
          </ac:spMkLst>
        </pc:spChg>
        <pc:spChg chg="add mod">
          <ac:chgData name="Roxana Sairoldy Rincon Gonzalez" userId="2760d76d344de677" providerId="LiveId" clId="{50AFBEBF-EF6A-4AEF-8101-56494EDBB4FF}" dt="2023-03-15T08:44:21.944" v="16549"/>
          <ac:spMkLst>
            <pc:docMk/>
            <pc:sldMk cId="1341552763" sldId="285"/>
            <ac:spMk id="47" creationId="{BCCAEA99-D6FC-2814-A127-345141EF5D89}"/>
          </ac:spMkLst>
        </pc:spChg>
        <pc:grpChg chg="add del mod">
          <ac:chgData name="Roxana Sairoldy Rincon Gonzalez" userId="2760d76d344de677" providerId="LiveId" clId="{50AFBEBF-EF6A-4AEF-8101-56494EDBB4FF}" dt="2023-03-15T06:53:26.888" v="16255" actId="478"/>
          <ac:grpSpMkLst>
            <pc:docMk/>
            <pc:sldMk cId="1341552763" sldId="285"/>
            <ac:grpSpMk id="4" creationId="{3D55784D-039C-9FF8-ACEF-B96A38A8A5B7}"/>
          </ac:grpSpMkLst>
        </pc:grpChg>
        <pc:grpChg chg="add del mod">
          <ac:chgData name="Roxana Sairoldy Rincon Gonzalez" userId="2760d76d344de677" providerId="LiveId" clId="{50AFBEBF-EF6A-4AEF-8101-56494EDBB4FF}" dt="2023-03-15T06:53:26.888" v="16255" actId="478"/>
          <ac:grpSpMkLst>
            <pc:docMk/>
            <pc:sldMk cId="1341552763" sldId="285"/>
            <ac:grpSpMk id="11" creationId="{7D736540-954B-DE8D-853D-CE89C977499F}"/>
          </ac:grpSpMkLst>
        </pc:grpChg>
        <pc:grpChg chg="add del mod">
          <ac:chgData name="Roxana Sairoldy Rincon Gonzalez" userId="2760d76d344de677" providerId="LiveId" clId="{50AFBEBF-EF6A-4AEF-8101-56494EDBB4FF}" dt="2023-03-15T06:49:09.051" v="16211" actId="478"/>
          <ac:grpSpMkLst>
            <pc:docMk/>
            <pc:sldMk cId="1341552763" sldId="285"/>
            <ac:grpSpMk id="15" creationId="{1F7C9E81-D177-D64F-9ABD-62666D9F295E}"/>
          </ac:grpSpMkLst>
        </pc:grpChg>
        <pc:grpChg chg="add mod">
          <ac:chgData name="Roxana Sairoldy Rincon Gonzalez" userId="2760d76d344de677" providerId="LiveId" clId="{50AFBEBF-EF6A-4AEF-8101-56494EDBB4FF}" dt="2023-03-15T06:53:27.830" v="16256"/>
          <ac:grpSpMkLst>
            <pc:docMk/>
            <pc:sldMk cId="1341552763" sldId="285"/>
            <ac:grpSpMk id="19" creationId="{6FF60AB2-1FC7-7A3E-63EC-02DBB31BE54D}"/>
          </ac:grpSpMkLst>
        </pc:grpChg>
        <pc:grpChg chg="add mod">
          <ac:chgData name="Roxana Sairoldy Rincon Gonzalez" userId="2760d76d344de677" providerId="LiveId" clId="{50AFBEBF-EF6A-4AEF-8101-56494EDBB4FF}" dt="2023-03-15T06:53:27.830" v="16256"/>
          <ac:grpSpMkLst>
            <pc:docMk/>
            <pc:sldMk cId="1341552763" sldId="285"/>
            <ac:grpSpMk id="34" creationId="{6B9F0218-F096-2FEB-369E-00CCEB05488C}"/>
          </ac:grpSpMkLst>
        </pc:grpChg>
        <pc:picChg chg="add mod">
          <ac:chgData name="Roxana Sairoldy Rincon Gonzalez" userId="2760d76d344de677" providerId="LiveId" clId="{50AFBEBF-EF6A-4AEF-8101-56494EDBB4FF}" dt="2023-03-07T01:49:35.709" v="8438" actId="1076"/>
          <ac:picMkLst>
            <pc:docMk/>
            <pc:sldMk cId="1341552763" sldId="285"/>
            <ac:picMk id="2" creationId="{75D2E81A-6AF2-5162-5FA6-10CCF40AA4AA}"/>
          </ac:picMkLst>
        </pc:picChg>
        <pc:picChg chg="del">
          <ac:chgData name="Roxana Sairoldy Rincon Gonzalez" userId="2760d76d344de677" providerId="LiveId" clId="{50AFBEBF-EF6A-4AEF-8101-56494EDBB4FF}" dt="2023-03-07T01:52:56.622" v="8439" actId="478"/>
          <ac:picMkLst>
            <pc:docMk/>
            <pc:sldMk cId="1341552763" sldId="285"/>
            <ac:picMk id="4" creationId="{C1275B9A-66D7-3043-31E0-2978CAC5836C}"/>
          </ac:picMkLst>
        </pc:picChg>
        <pc:picChg chg="del">
          <ac:chgData name="Roxana Sairoldy Rincon Gonzalez" userId="2760d76d344de677" providerId="LiveId" clId="{50AFBEBF-EF6A-4AEF-8101-56494EDBB4FF}" dt="2023-03-07T01:53:41.005" v="8447" actId="478"/>
          <ac:picMkLst>
            <pc:docMk/>
            <pc:sldMk cId="1341552763" sldId="285"/>
            <ac:picMk id="6" creationId="{61FA43B1-66E0-DE70-E5C0-DD72BFBD04B9}"/>
          </ac:picMkLst>
        </pc:picChg>
        <pc:picChg chg="mod">
          <ac:chgData name="Roxana Sairoldy Rincon Gonzalez" userId="2760d76d344de677" providerId="LiveId" clId="{50AFBEBF-EF6A-4AEF-8101-56494EDBB4FF}" dt="2023-03-09T04:47:44.043" v="10622"/>
          <ac:picMkLst>
            <pc:docMk/>
            <pc:sldMk cId="1341552763" sldId="285"/>
            <ac:picMk id="6" creationId="{C514B5E3-2D37-640B-69DD-E6E31135491A}"/>
          </ac:picMkLst>
        </pc:picChg>
        <pc:picChg chg="add mod">
          <ac:chgData name="Roxana Sairoldy Rincon Gonzalez" userId="2760d76d344de677" providerId="LiveId" clId="{50AFBEBF-EF6A-4AEF-8101-56494EDBB4FF}" dt="2023-03-07T01:53:37.041" v="8446" actId="1076"/>
          <ac:picMkLst>
            <pc:docMk/>
            <pc:sldMk cId="1341552763" sldId="285"/>
            <ac:picMk id="7" creationId="{00568750-50E7-30FE-97EC-C8985D75D7E0}"/>
          </ac:picMkLst>
        </pc:picChg>
        <pc:picChg chg="add mod">
          <ac:chgData name="Roxana Sairoldy Rincon Gonzalez" userId="2760d76d344de677" providerId="LiveId" clId="{50AFBEBF-EF6A-4AEF-8101-56494EDBB4FF}" dt="2023-03-07T02:01:24.228" v="8455" actId="1076"/>
          <ac:picMkLst>
            <pc:docMk/>
            <pc:sldMk cId="1341552763" sldId="285"/>
            <ac:picMk id="10" creationId="{79D17436-FFEA-FD77-2BEC-CAFB1D208111}"/>
          </ac:picMkLst>
        </pc:picChg>
        <pc:picChg chg="add del mod">
          <ac:chgData name="Roxana Sairoldy Rincon Gonzalez" userId="2760d76d344de677" providerId="LiveId" clId="{50AFBEBF-EF6A-4AEF-8101-56494EDBB4FF}" dt="2023-03-09T04:47:43.674" v="10621" actId="478"/>
          <ac:picMkLst>
            <pc:docMk/>
            <pc:sldMk cId="1341552763" sldId="285"/>
            <ac:picMk id="12" creationId="{823132E9-EBF6-D431-3827-6A016BBC6066}"/>
          </ac:picMkLst>
        </pc:picChg>
        <pc:picChg chg="mod">
          <ac:chgData name="Roxana Sairoldy Rincon Gonzalez" userId="2760d76d344de677" providerId="LiveId" clId="{50AFBEBF-EF6A-4AEF-8101-56494EDBB4FF}" dt="2023-03-15T06:49:09.546" v="16212"/>
          <ac:picMkLst>
            <pc:docMk/>
            <pc:sldMk cId="1341552763" sldId="285"/>
            <ac:picMk id="12" creationId="{E8F9CA6F-01DD-B5E7-2E5E-ABF7705A3A07}"/>
          </ac:picMkLst>
        </pc:picChg>
        <pc:picChg chg="del">
          <ac:chgData name="Roxana Sairoldy Rincon Gonzalez" userId="2760d76d344de677" providerId="LiveId" clId="{50AFBEBF-EF6A-4AEF-8101-56494EDBB4FF}" dt="2023-03-15T07:03:11.801" v="16355" actId="478"/>
          <ac:picMkLst>
            <pc:docMk/>
            <pc:sldMk cId="1341552763" sldId="285"/>
            <ac:picMk id="13" creationId="{7ABB5E7B-C685-7D71-995F-B02A54CE8004}"/>
          </ac:picMkLst>
        </pc:picChg>
        <pc:picChg chg="del">
          <ac:chgData name="Roxana Sairoldy Rincon Gonzalez" userId="2760d76d344de677" providerId="LiveId" clId="{50AFBEBF-EF6A-4AEF-8101-56494EDBB4FF}" dt="2023-03-07T23:16:29.119" v="10344" actId="478"/>
          <ac:picMkLst>
            <pc:docMk/>
            <pc:sldMk cId="1341552763" sldId="285"/>
            <ac:picMk id="16" creationId="{86333956-F309-4D64-E74E-EDB47129846A}"/>
          </ac:picMkLst>
        </pc:picChg>
        <pc:picChg chg="mod">
          <ac:chgData name="Roxana Sairoldy Rincon Gonzalez" userId="2760d76d344de677" providerId="LiveId" clId="{50AFBEBF-EF6A-4AEF-8101-56494EDBB4FF}" dt="2023-03-09T04:47:44.043" v="10622"/>
          <ac:picMkLst>
            <pc:docMk/>
            <pc:sldMk cId="1341552763" sldId="285"/>
            <ac:picMk id="16" creationId="{E3212E2B-21DA-ACC0-70FF-58E78D5C231C}"/>
          </ac:picMkLst>
        </pc:picChg>
        <pc:picChg chg="del">
          <ac:chgData name="Roxana Sairoldy Rincon Gonzalez" userId="2760d76d344de677" providerId="LiveId" clId="{50AFBEBF-EF6A-4AEF-8101-56494EDBB4FF}" dt="2023-03-07T23:16:29.119" v="10344" actId="478"/>
          <ac:picMkLst>
            <pc:docMk/>
            <pc:sldMk cId="1341552763" sldId="285"/>
            <ac:picMk id="18" creationId="{4B9100AD-897E-BE30-88A5-510D81B39F61}"/>
          </ac:picMkLst>
        </pc:picChg>
        <pc:picChg chg="add del mod">
          <ac:chgData name="Roxana Sairoldy Rincon Gonzalez" userId="2760d76d344de677" providerId="LiveId" clId="{50AFBEBF-EF6A-4AEF-8101-56494EDBB4FF}" dt="2023-03-09T04:47:43.674" v="10621" actId="478"/>
          <ac:picMkLst>
            <pc:docMk/>
            <pc:sldMk cId="1341552763" sldId="285"/>
            <ac:picMk id="20" creationId="{BC77018F-01B2-A67E-54D9-EE2FB4B52219}"/>
          </ac:picMkLst>
        </pc:picChg>
        <pc:picChg chg="mod">
          <ac:chgData name="Roxana Sairoldy Rincon Gonzalez" userId="2760d76d344de677" providerId="LiveId" clId="{50AFBEBF-EF6A-4AEF-8101-56494EDBB4FF}" dt="2023-03-15T06:53:27.830" v="16256"/>
          <ac:picMkLst>
            <pc:docMk/>
            <pc:sldMk cId="1341552763" sldId="285"/>
            <ac:picMk id="21" creationId="{2A105203-014E-031D-CBE6-33A91A496A46}"/>
          </ac:picMkLst>
        </pc:picChg>
        <pc:picChg chg="mod">
          <ac:chgData name="Roxana Sairoldy Rincon Gonzalez" userId="2760d76d344de677" providerId="LiveId" clId="{50AFBEBF-EF6A-4AEF-8101-56494EDBB4FF}" dt="2023-03-15T06:53:27.830" v="16256"/>
          <ac:picMkLst>
            <pc:docMk/>
            <pc:sldMk cId="1341552763" sldId="285"/>
            <ac:picMk id="35" creationId="{64E5C05F-6677-2799-CD6A-286CEE35249D}"/>
          </ac:picMkLst>
        </pc:picChg>
        <pc:picChg chg="add mod">
          <ac:chgData name="Roxana Sairoldy Rincon Gonzalez" userId="2760d76d344de677" providerId="LiveId" clId="{50AFBEBF-EF6A-4AEF-8101-56494EDBB4FF}" dt="2023-03-15T07:03:12.794" v="16356"/>
          <ac:picMkLst>
            <pc:docMk/>
            <pc:sldMk cId="1341552763" sldId="285"/>
            <ac:picMk id="43" creationId="{65E9479C-2566-72EC-601C-710E3209B495}"/>
          </ac:picMkLst>
        </pc:picChg>
        <pc:picChg chg="add mod">
          <ac:chgData name="Roxana Sairoldy Rincon Gonzalez" userId="2760d76d344de677" providerId="LiveId" clId="{50AFBEBF-EF6A-4AEF-8101-56494EDBB4FF}" dt="2023-03-15T08:44:21.944" v="16549"/>
          <ac:picMkLst>
            <pc:docMk/>
            <pc:sldMk cId="1341552763" sldId="285"/>
            <ac:picMk id="45" creationId="{AF168891-BE65-21D7-1336-409D48EA1BC6}"/>
          </ac:picMkLst>
        </pc:picChg>
        <pc:picChg chg="add mod">
          <ac:chgData name="Roxana Sairoldy Rincon Gonzalez" userId="2760d76d344de677" providerId="LiveId" clId="{50AFBEBF-EF6A-4AEF-8101-56494EDBB4FF}" dt="2023-03-15T08:44:21.944" v="16549"/>
          <ac:picMkLst>
            <pc:docMk/>
            <pc:sldMk cId="1341552763" sldId="285"/>
            <ac:picMk id="46" creationId="{4C3036B2-B62B-293D-861F-4CD7F074C86A}"/>
          </ac:picMkLst>
        </pc:picChg>
        <pc:picChg chg="del">
          <ac:chgData name="Roxana Sairoldy Rincon Gonzalez" userId="2760d76d344de677" providerId="LiveId" clId="{50AFBEBF-EF6A-4AEF-8101-56494EDBB4FF}" dt="2023-03-07T01:49:29.929" v="8436" actId="478"/>
          <ac:picMkLst>
            <pc:docMk/>
            <pc:sldMk cId="1341552763" sldId="285"/>
            <ac:picMk id="18436" creationId="{69C812E6-933F-D384-3541-7466308AEA92}"/>
          </ac:picMkLst>
        </pc:picChg>
      </pc:sldChg>
      <pc:sldChg chg="addSp delSp modSp add mod ord setBg">
        <pc:chgData name="Roxana Sairoldy Rincon Gonzalez" userId="2760d76d344de677" providerId="LiveId" clId="{50AFBEBF-EF6A-4AEF-8101-56494EDBB4FF}" dt="2023-03-15T08:44:01.877" v="16544"/>
        <pc:sldMkLst>
          <pc:docMk/>
          <pc:sldMk cId="2272803698" sldId="286"/>
        </pc:sldMkLst>
        <pc:spChg chg="mod">
          <ac:chgData name="Roxana Sairoldy Rincon Gonzalez" userId="2760d76d344de677" providerId="LiveId" clId="{50AFBEBF-EF6A-4AEF-8101-56494EDBB4FF}" dt="2023-03-07T01:16:16.394" v="8294" actId="164"/>
          <ac:spMkLst>
            <pc:docMk/>
            <pc:sldMk cId="2272803698" sldId="286"/>
            <ac:spMk id="4" creationId="{F1F39433-2F87-9954-10B9-99CE048D4775}"/>
          </ac:spMkLst>
        </pc:spChg>
        <pc:spChg chg="mod">
          <ac:chgData name="Roxana Sairoldy Rincon Gonzalez" userId="2760d76d344de677" providerId="LiveId" clId="{50AFBEBF-EF6A-4AEF-8101-56494EDBB4FF}" dt="2023-03-09T04:47:07.117" v="10610"/>
          <ac:spMkLst>
            <pc:docMk/>
            <pc:sldMk cId="2272803698" sldId="286"/>
            <ac:spMk id="5" creationId="{D8E65B42-3A8F-3D40-89EA-674779AAC73D}"/>
          </ac:spMkLst>
        </pc:spChg>
        <pc:spChg chg="mod">
          <ac:chgData name="Roxana Sairoldy Rincon Gonzalez" userId="2760d76d344de677" providerId="LiveId" clId="{50AFBEBF-EF6A-4AEF-8101-56494EDBB4FF}" dt="2023-03-07T01:16:16.394" v="8294" actId="164"/>
          <ac:spMkLst>
            <pc:docMk/>
            <pc:sldMk cId="2272803698" sldId="286"/>
            <ac:spMk id="6" creationId="{04DC624F-7B57-4E21-842B-972C20D370FF}"/>
          </ac:spMkLst>
        </pc:spChg>
        <pc:spChg chg="mod">
          <ac:chgData name="Roxana Sairoldy Rincon Gonzalez" userId="2760d76d344de677" providerId="LiveId" clId="{50AFBEBF-EF6A-4AEF-8101-56494EDBB4FF}" dt="2023-03-07T01:16:16.394" v="8294" actId="164"/>
          <ac:spMkLst>
            <pc:docMk/>
            <pc:sldMk cId="2272803698" sldId="286"/>
            <ac:spMk id="9" creationId="{FE300A08-DF4B-F33E-AC62-317BE497EB11}"/>
          </ac:spMkLst>
        </pc:spChg>
        <pc:spChg chg="add del mod">
          <ac:chgData name="Roxana Sairoldy Rincon Gonzalez" userId="2760d76d344de677" providerId="LiveId" clId="{50AFBEBF-EF6A-4AEF-8101-56494EDBB4FF}" dt="2023-03-15T06:52:43.346" v="16243" actId="478"/>
          <ac:spMkLst>
            <pc:docMk/>
            <pc:sldMk cId="2272803698" sldId="286"/>
            <ac:spMk id="10" creationId="{16252300-654C-344E-796D-B5323D6E50BD}"/>
          </ac:spMkLst>
        </pc:spChg>
        <pc:spChg chg="mod">
          <ac:chgData name="Roxana Sairoldy Rincon Gonzalez" userId="2760d76d344de677" providerId="LiveId" clId="{50AFBEBF-EF6A-4AEF-8101-56494EDBB4FF}" dt="2023-03-07T01:16:16.394" v="8294" actId="164"/>
          <ac:spMkLst>
            <pc:docMk/>
            <pc:sldMk cId="2272803698" sldId="286"/>
            <ac:spMk id="12" creationId="{C798FCB6-D1A3-3209-AF7C-628F8DDAB39D}"/>
          </ac:spMkLst>
        </pc:spChg>
        <pc:spChg chg="del">
          <ac:chgData name="Roxana Sairoldy Rincon Gonzalez" userId="2760d76d344de677" providerId="LiveId" clId="{50AFBEBF-EF6A-4AEF-8101-56494EDBB4FF}" dt="2023-03-15T07:02:29.282" v="16343" actId="478"/>
          <ac:spMkLst>
            <pc:docMk/>
            <pc:sldMk cId="2272803698" sldId="286"/>
            <ac:spMk id="14" creationId="{17D68361-E034-2093-1B8D-401E051D1C79}"/>
          </ac:spMkLst>
        </pc:spChg>
        <pc:spChg chg="del mod">
          <ac:chgData name="Roxana Sairoldy Rincon Gonzalez" userId="2760d76d344de677" providerId="LiveId" clId="{50AFBEBF-EF6A-4AEF-8101-56494EDBB4FF}" dt="2023-03-07T23:15:55.841" v="10332" actId="478"/>
          <ac:spMkLst>
            <pc:docMk/>
            <pc:sldMk cId="2272803698" sldId="286"/>
            <ac:spMk id="15" creationId="{0692C161-3B71-F434-C92A-CB02236C96BD}"/>
          </ac:spMkLst>
        </pc:spChg>
        <pc:spChg chg="mod">
          <ac:chgData name="Roxana Sairoldy Rincon Gonzalez" userId="2760d76d344de677" providerId="LiveId" clId="{50AFBEBF-EF6A-4AEF-8101-56494EDBB4FF}" dt="2023-03-09T04:47:07.117" v="10610"/>
          <ac:spMkLst>
            <pc:docMk/>
            <pc:sldMk cId="2272803698" sldId="286"/>
            <ac:spMk id="17" creationId="{116D462A-E55B-BF56-A9B9-9B6FB2B8D1B4}"/>
          </ac:spMkLst>
        </pc:spChg>
        <pc:spChg chg="del">
          <ac:chgData name="Roxana Sairoldy Rincon Gonzalez" userId="2760d76d344de677" providerId="LiveId" clId="{50AFBEBF-EF6A-4AEF-8101-56494EDBB4FF}" dt="2023-03-07T23:15:55.841" v="10332" actId="478"/>
          <ac:spMkLst>
            <pc:docMk/>
            <pc:sldMk cId="2272803698" sldId="286"/>
            <ac:spMk id="17" creationId="{26A38458-D10B-6CB5-40D5-003A385DDE58}"/>
          </ac:spMkLst>
        </pc:spChg>
        <pc:spChg chg="mod">
          <ac:chgData name="Roxana Sairoldy Rincon Gonzalez" userId="2760d76d344de677" providerId="LiveId" clId="{50AFBEBF-EF6A-4AEF-8101-56494EDBB4FF}" dt="2023-03-07T01:16:16.394" v="8294" actId="164"/>
          <ac:spMkLst>
            <pc:docMk/>
            <pc:sldMk cId="2272803698" sldId="286"/>
            <ac:spMk id="19" creationId="{A696E5E4-B44C-7539-77CB-D6DF5D303719}"/>
          </ac:spMkLst>
        </pc:spChg>
        <pc:spChg chg="mod">
          <ac:chgData name="Roxana Sairoldy Rincon Gonzalez" userId="2760d76d344de677" providerId="LiveId" clId="{50AFBEBF-EF6A-4AEF-8101-56494EDBB4FF}" dt="2023-03-07T01:16:16.394" v="8294" actId="164"/>
          <ac:spMkLst>
            <pc:docMk/>
            <pc:sldMk cId="2272803698" sldId="286"/>
            <ac:spMk id="20" creationId="{97E3AFCE-70E5-E36B-AD38-B768CD8E945B}"/>
          </ac:spMkLst>
        </pc:spChg>
        <pc:spChg chg="mod">
          <ac:chgData name="Roxana Sairoldy Rincon Gonzalez" userId="2760d76d344de677" providerId="LiveId" clId="{50AFBEBF-EF6A-4AEF-8101-56494EDBB4FF}" dt="2023-03-07T01:16:16.394" v="8294" actId="164"/>
          <ac:spMkLst>
            <pc:docMk/>
            <pc:sldMk cId="2272803698" sldId="286"/>
            <ac:spMk id="21" creationId="{20B78837-B9F6-0EC0-171F-A4954C44D642}"/>
          </ac:spMkLst>
        </pc:spChg>
        <pc:spChg chg="add del">
          <ac:chgData name="Roxana Sairoldy Rincon Gonzalez" userId="2760d76d344de677" providerId="LiveId" clId="{50AFBEBF-EF6A-4AEF-8101-56494EDBB4FF}" dt="2023-03-07T00:37:26.636" v="8016"/>
          <ac:spMkLst>
            <pc:docMk/>
            <pc:sldMk cId="2272803698" sldId="286"/>
            <ac:spMk id="25" creationId="{DCA77D75-5429-ED0E-52D3-ECC7CC6DAA93}"/>
          </ac:spMkLst>
        </pc:spChg>
        <pc:spChg chg="mod">
          <ac:chgData name="Roxana Sairoldy Rincon Gonzalez" userId="2760d76d344de677" providerId="LiveId" clId="{50AFBEBF-EF6A-4AEF-8101-56494EDBB4FF}" dt="2023-03-15T06:48:09.144" v="16200"/>
          <ac:spMkLst>
            <pc:docMk/>
            <pc:sldMk cId="2272803698" sldId="286"/>
            <ac:spMk id="30" creationId="{38925658-7396-0D3C-A088-216EBFF6D1F0}"/>
          </ac:spMkLst>
        </pc:spChg>
        <pc:spChg chg="add del mod ord">
          <ac:chgData name="Roxana Sairoldy Rincon Gonzalez" userId="2760d76d344de677" providerId="LiveId" clId="{50AFBEBF-EF6A-4AEF-8101-56494EDBB4FF}" dt="2023-03-07T01:05:13.162" v="8191" actId="478"/>
          <ac:spMkLst>
            <pc:docMk/>
            <pc:sldMk cId="2272803698" sldId="286"/>
            <ac:spMk id="30" creationId="{7C78FFF9-A041-DC03-2146-7B6D1FDD39A6}"/>
          </ac:spMkLst>
        </pc:spChg>
        <pc:spChg chg="add mod">
          <ac:chgData name="Roxana Sairoldy Rincon Gonzalez" userId="2760d76d344de677" providerId="LiveId" clId="{50AFBEBF-EF6A-4AEF-8101-56494EDBB4FF}" dt="2023-03-07T01:16:19.964" v="8295" actId="164"/>
          <ac:spMkLst>
            <pc:docMk/>
            <pc:sldMk cId="2272803698" sldId="286"/>
            <ac:spMk id="31" creationId="{3615D495-0553-9DDA-D495-D05300DF8F86}"/>
          </ac:spMkLst>
        </pc:spChg>
        <pc:spChg chg="add del">
          <ac:chgData name="Roxana Sairoldy Rincon Gonzalez" userId="2760d76d344de677" providerId="LiveId" clId="{50AFBEBF-EF6A-4AEF-8101-56494EDBB4FF}" dt="2023-03-07T01:05:01.750" v="8188" actId="478"/>
          <ac:spMkLst>
            <pc:docMk/>
            <pc:sldMk cId="2272803698" sldId="286"/>
            <ac:spMk id="32" creationId="{9FAE84DD-1CB1-D00F-8AB3-9230C981EAF1}"/>
          </ac:spMkLst>
        </pc:spChg>
        <pc:spChg chg="mod">
          <ac:chgData name="Roxana Sairoldy Rincon Gonzalez" userId="2760d76d344de677" providerId="LiveId" clId="{50AFBEBF-EF6A-4AEF-8101-56494EDBB4FF}" dt="2023-03-07T01:16:16.394" v="8294" actId="164"/>
          <ac:spMkLst>
            <pc:docMk/>
            <pc:sldMk cId="2272803698" sldId="286"/>
            <ac:spMk id="36" creationId="{ED806D3D-435E-D789-DA1A-024B0EBDFE17}"/>
          </ac:spMkLst>
        </pc:spChg>
        <pc:spChg chg="add mod">
          <ac:chgData name="Roxana Sairoldy Rincon Gonzalez" userId="2760d76d344de677" providerId="LiveId" clId="{50AFBEBF-EF6A-4AEF-8101-56494EDBB4FF}" dt="2023-03-07T01:16:19.964" v="8295" actId="164"/>
          <ac:spMkLst>
            <pc:docMk/>
            <pc:sldMk cId="2272803698" sldId="286"/>
            <ac:spMk id="37" creationId="{A77CEC7C-7056-EE3C-7D9B-DB03B9FE2D52}"/>
          </ac:spMkLst>
        </pc:spChg>
        <pc:spChg chg="mod">
          <ac:chgData name="Roxana Sairoldy Rincon Gonzalez" userId="2760d76d344de677" providerId="LiveId" clId="{50AFBEBF-EF6A-4AEF-8101-56494EDBB4FF}" dt="2023-03-15T06:52:43.778" v="16244"/>
          <ac:spMkLst>
            <pc:docMk/>
            <pc:sldMk cId="2272803698" sldId="286"/>
            <ac:spMk id="38" creationId="{47EBF22B-9A2B-5BAD-6F71-C8DB5FFE99DB}"/>
          </ac:spMkLst>
        </pc:spChg>
        <pc:spChg chg="add del mod">
          <ac:chgData name="Roxana Sairoldy Rincon Gonzalez" userId="2760d76d344de677" providerId="LiveId" clId="{50AFBEBF-EF6A-4AEF-8101-56494EDBB4FF}" dt="2023-03-07T01:05:13.162" v="8191" actId="478"/>
          <ac:spMkLst>
            <pc:docMk/>
            <pc:sldMk cId="2272803698" sldId="286"/>
            <ac:spMk id="38" creationId="{5ABEF791-77D5-F70D-ED93-26C06793B210}"/>
          </ac:spMkLst>
        </pc:spChg>
        <pc:spChg chg="add del mod">
          <ac:chgData name="Roxana Sairoldy Rincon Gonzalez" userId="2760d76d344de677" providerId="LiveId" clId="{50AFBEBF-EF6A-4AEF-8101-56494EDBB4FF}" dt="2023-03-07T01:05:22.901" v="8195"/>
          <ac:spMkLst>
            <pc:docMk/>
            <pc:sldMk cId="2272803698" sldId="286"/>
            <ac:spMk id="39" creationId="{3D3F9517-CEE4-E8BD-39EF-F8EB02B2EC4A}"/>
          </ac:spMkLst>
        </pc:spChg>
        <pc:spChg chg="add mod ord">
          <ac:chgData name="Roxana Sairoldy Rincon Gonzalez" userId="2760d76d344de677" providerId="LiveId" clId="{50AFBEBF-EF6A-4AEF-8101-56494EDBB4FF}" dt="2023-03-07T01:16:19.964" v="8295" actId="164"/>
          <ac:spMkLst>
            <pc:docMk/>
            <pc:sldMk cId="2272803698" sldId="286"/>
            <ac:spMk id="41" creationId="{87AE944F-225D-FEC0-2305-1ABD990548A0}"/>
          </ac:spMkLst>
        </pc:spChg>
        <pc:spChg chg="add mod">
          <ac:chgData name="Roxana Sairoldy Rincon Gonzalez" userId="2760d76d344de677" providerId="LiveId" clId="{50AFBEBF-EF6A-4AEF-8101-56494EDBB4FF}" dt="2023-03-15T06:52:43.778" v="16244"/>
          <ac:spMkLst>
            <pc:docMk/>
            <pc:sldMk cId="2272803698" sldId="286"/>
            <ac:spMk id="43" creationId="{4B9F8749-E3C3-EC78-CC49-DEEFFAF0CF9C}"/>
          </ac:spMkLst>
        </pc:spChg>
        <pc:spChg chg="del mod">
          <ac:chgData name="Roxana Sairoldy Rincon Gonzalez" userId="2760d76d344de677" providerId="LiveId" clId="{50AFBEBF-EF6A-4AEF-8101-56494EDBB4FF}" dt="2023-03-07T00:55:09.479" v="8157" actId="478"/>
          <ac:spMkLst>
            <pc:docMk/>
            <pc:sldMk cId="2272803698" sldId="286"/>
            <ac:spMk id="43" creationId="{50CEA68D-1D40-9403-64FD-1A135D0634CF}"/>
          </ac:spMkLst>
        </pc:spChg>
        <pc:spChg chg="mod">
          <ac:chgData name="Roxana Sairoldy Rincon Gonzalez" userId="2760d76d344de677" providerId="LiveId" clId="{50AFBEBF-EF6A-4AEF-8101-56494EDBB4FF}" dt="2023-03-07T01:16:16.394" v="8294" actId="164"/>
          <ac:spMkLst>
            <pc:docMk/>
            <pc:sldMk cId="2272803698" sldId="286"/>
            <ac:spMk id="48" creationId="{6CCF74EA-8719-01F4-8446-41631069ED27}"/>
          </ac:spMkLst>
        </pc:spChg>
        <pc:spChg chg="mod">
          <ac:chgData name="Roxana Sairoldy Rincon Gonzalez" userId="2760d76d344de677" providerId="LiveId" clId="{50AFBEBF-EF6A-4AEF-8101-56494EDBB4FF}" dt="2023-03-15T06:52:43.778" v="16244"/>
          <ac:spMkLst>
            <pc:docMk/>
            <pc:sldMk cId="2272803698" sldId="286"/>
            <ac:spMk id="49" creationId="{3BC005D9-3AE6-26DE-B87A-74ADDA193B26}"/>
          </ac:spMkLst>
        </pc:spChg>
        <pc:spChg chg="del mod">
          <ac:chgData name="Roxana Sairoldy Rincon Gonzalez" userId="2760d76d344de677" providerId="LiveId" clId="{50AFBEBF-EF6A-4AEF-8101-56494EDBB4FF}" dt="2023-03-07T00:55:35.270" v="8161" actId="478"/>
          <ac:spMkLst>
            <pc:docMk/>
            <pc:sldMk cId="2272803698" sldId="286"/>
            <ac:spMk id="49" creationId="{E97273D0-5985-FBFB-434F-994D7B50FB08}"/>
          </ac:spMkLst>
        </pc:spChg>
        <pc:spChg chg="mod">
          <ac:chgData name="Roxana Sairoldy Rincon Gonzalez" userId="2760d76d344de677" providerId="LiveId" clId="{50AFBEBF-EF6A-4AEF-8101-56494EDBB4FF}" dt="2023-03-07T01:16:16.394" v="8294" actId="164"/>
          <ac:spMkLst>
            <pc:docMk/>
            <pc:sldMk cId="2272803698" sldId="286"/>
            <ac:spMk id="50" creationId="{5B9E3E70-C7AD-6E86-D1CE-F3F621290C83}"/>
          </ac:spMkLst>
        </pc:spChg>
        <pc:spChg chg="mod">
          <ac:chgData name="Roxana Sairoldy Rincon Gonzalez" userId="2760d76d344de677" providerId="LiveId" clId="{50AFBEBF-EF6A-4AEF-8101-56494EDBB4FF}" dt="2023-03-07T01:06:25.391" v="8205"/>
          <ac:spMkLst>
            <pc:docMk/>
            <pc:sldMk cId="2272803698" sldId="286"/>
            <ac:spMk id="51" creationId="{BEF9E824-AFCA-0A0D-8413-18AFDAB981B1}"/>
          </ac:spMkLst>
        </pc:spChg>
        <pc:spChg chg="add mod">
          <ac:chgData name="Roxana Sairoldy Rincon Gonzalez" userId="2760d76d344de677" providerId="LiveId" clId="{50AFBEBF-EF6A-4AEF-8101-56494EDBB4FF}" dt="2023-03-15T07:02:29.669" v="16344"/>
          <ac:spMkLst>
            <pc:docMk/>
            <pc:sldMk cId="2272803698" sldId="286"/>
            <ac:spMk id="53" creationId="{32362F04-A064-C525-4633-C7B75F5ED3F4}"/>
          </ac:spMkLst>
        </pc:spChg>
        <pc:spChg chg="mod">
          <ac:chgData name="Roxana Sairoldy Rincon Gonzalez" userId="2760d76d344de677" providerId="LiveId" clId="{50AFBEBF-EF6A-4AEF-8101-56494EDBB4FF}" dt="2023-03-07T01:06:25.391" v="8205"/>
          <ac:spMkLst>
            <pc:docMk/>
            <pc:sldMk cId="2272803698" sldId="286"/>
            <ac:spMk id="55" creationId="{FEEE3AA8-9631-8AD4-D0AF-828CA5E35D50}"/>
          </ac:spMkLst>
        </pc:spChg>
        <pc:spChg chg="add mod ord">
          <ac:chgData name="Roxana Sairoldy Rincon Gonzalez" userId="2760d76d344de677" providerId="LiveId" clId="{50AFBEBF-EF6A-4AEF-8101-56494EDBB4FF}" dt="2023-03-07T01:18:16.746" v="8331" actId="1035"/>
          <ac:spMkLst>
            <pc:docMk/>
            <pc:sldMk cId="2272803698" sldId="286"/>
            <ac:spMk id="57" creationId="{44870059-36E9-A301-E557-F2E86220EA74}"/>
          </ac:spMkLst>
        </pc:spChg>
        <pc:spChg chg="add mod">
          <ac:chgData name="Roxana Sairoldy Rincon Gonzalez" userId="2760d76d344de677" providerId="LiveId" clId="{50AFBEBF-EF6A-4AEF-8101-56494EDBB4FF}" dt="2023-03-15T08:44:01.877" v="16544"/>
          <ac:spMkLst>
            <pc:docMk/>
            <pc:sldMk cId="2272803698" sldId="286"/>
            <ac:spMk id="60" creationId="{41E1C284-8593-0696-E294-97FEF5CD16F5}"/>
          </ac:spMkLst>
        </pc:spChg>
        <pc:spChg chg="mod topLvl">
          <ac:chgData name="Roxana Sairoldy Rincon Gonzalez" userId="2760d76d344de677" providerId="LiveId" clId="{50AFBEBF-EF6A-4AEF-8101-56494EDBB4FF}" dt="2023-03-07T01:18:16.746" v="8331" actId="1035"/>
          <ac:spMkLst>
            <pc:docMk/>
            <pc:sldMk cId="2272803698" sldId="286"/>
            <ac:spMk id="62" creationId="{5612F15B-E2BE-A502-56FE-6236B9D6F12A}"/>
          </ac:spMkLst>
        </pc:spChg>
        <pc:spChg chg="mod">
          <ac:chgData name="Roxana Sairoldy Rincon Gonzalez" userId="2760d76d344de677" providerId="LiveId" clId="{50AFBEBF-EF6A-4AEF-8101-56494EDBB4FF}" dt="2023-03-07T01:18:16.746" v="8331" actId="1035"/>
          <ac:spMkLst>
            <pc:docMk/>
            <pc:sldMk cId="2272803698" sldId="286"/>
            <ac:spMk id="18432" creationId="{8F807B85-07E0-DFF0-B401-622AD024DA94}"/>
          </ac:spMkLst>
        </pc:spChg>
        <pc:spChg chg="mod">
          <ac:chgData name="Roxana Sairoldy Rincon Gonzalez" userId="2760d76d344de677" providerId="LiveId" clId="{50AFBEBF-EF6A-4AEF-8101-56494EDBB4FF}" dt="2023-03-07T01:18:16.746" v="8331" actId="1035"/>
          <ac:spMkLst>
            <pc:docMk/>
            <pc:sldMk cId="2272803698" sldId="286"/>
            <ac:spMk id="18435" creationId="{DE10DB3A-8A7F-9BAE-3074-B577D8D83B43}"/>
          </ac:spMkLst>
        </pc:spChg>
        <pc:spChg chg="mod">
          <ac:chgData name="Roxana Sairoldy Rincon Gonzalez" userId="2760d76d344de677" providerId="LiveId" clId="{50AFBEBF-EF6A-4AEF-8101-56494EDBB4FF}" dt="2023-03-07T01:18:16.746" v="8331" actId="1035"/>
          <ac:spMkLst>
            <pc:docMk/>
            <pc:sldMk cId="2272803698" sldId="286"/>
            <ac:spMk id="18439" creationId="{DE741359-03C1-D8EA-F834-771E13821AD9}"/>
          </ac:spMkLst>
        </pc:spChg>
        <pc:spChg chg="mod">
          <ac:chgData name="Roxana Sairoldy Rincon Gonzalez" userId="2760d76d344de677" providerId="LiveId" clId="{50AFBEBF-EF6A-4AEF-8101-56494EDBB4FF}" dt="2023-03-07T01:18:16.746" v="8331" actId="1035"/>
          <ac:spMkLst>
            <pc:docMk/>
            <pc:sldMk cId="2272803698" sldId="286"/>
            <ac:spMk id="18441" creationId="{97E90FF0-D85C-30E3-6CFD-E5DC1A06DB6F}"/>
          </ac:spMkLst>
        </pc:spChg>
        <pc:spChg chg="mod">
          <ac:chgData name="Roxana Sairoldy Rincon Gonzalez" userId="2760d76d344de677" providerId="LiveId" clId="{50AFBEBF-EF6A-4AEF-8101-56494EDBB4FF}" dt="2023-03-07T01:18:16.746" v="8331" actId="1035"/>
          <ac:spMkLst>
            <pc:docMk/>
            <pc:sldMk cId="2272803698" sldId="286"/>
            <ac:spMk id="18443" creationId="{46CD5656-2A9C-83B6-D170-50C3BC4BF4AB}"/>
          </ac:spMkLst>
        </pc:spChg>
        <pc:spChg chg="add del mod">
          <ac:chgData name="Roxana Sairoldy Rincon Gonzalez" userId="2760d76d344de677" providerId="LiveId" clId="{50AFBEBF-EF6A-4AEF-8101-56494EDBB4FF}" dt="2023-03-09T04:47:06.700" v="10609" actId="478"/>
          <ac:spMkLst>
            <pc:docMk/>
            <pc:sldMk cId="2272803698" sldId="286"/>
            <ac:spMk id="18444" creationId="{89D3C735-0C78-B51D-B3EE-628365406C90}"/>
          </ac:spMkLst>
        </pc:spChg>
        <pc:spChg chg="mod">
          <ac:chgData name="Roxana Sairoldy Rincon Gonzalez" userId="2760d76d344de677" providerId="LiveId" clId="{50AFBEBF-EF6A-4AEF-8101-56494EDBB4FF}" dt="2023-03-07T01:18:16.746" v="8331" actId="1035"/>
          <ac:spMkLst>
            <pc:docMk/>
            <pc:sldMk cId="2272803698" sldId="286"/>
            <ac:spMk id="18447" creationId="{0563E0D3-2E17-99E7-00E8-514BB3F51339}"/>
          </ac:spMkLst>
        </pc:spChg>
        <pc:spChg chg="mod">
          <ac:chgData name="Roxana Sairoldy Rincon Gonzalez" userId="2760d76d344de677" providerId="LiveId" clId="{50AFBEBF-EF6A-4AEF-8101-56494EDBB4FF}" dt="2023-03-07T01:18:16.746" v="8331" actId="1035"/>
          <ac:spMkLst>
            <pc:docMk/>
            <pc:sldMk cId="2272803698" sldId="286"/>
            <ac:spMk id="18449" creationId="{104827B6-0FDF-6557-BB0D-76971969C4FA}"/>
          </ac:spMkLst>
        </pc:spChg>
        <pc:spChg chg="mod">
          <ac:chgData name="Roxana Sairoldy Rincon Gonzalez" userId="2760d76d344de677" providerId="LiveId" clId="{50AFBEBF-EF6A-4AEF-8101-56494EDBB4FF}" dt="2023-03-07T01:18:16.746" v="8331" actId="1035"/>
          <ac:spMkLst>
            <pc:docMk/>
            <pc:sldMk cId="2272803698" sldId="286"/>
            <ac:spMk id="18451" creationId="{810E6EDC-4AD4-B476-4EB4-7595A21508E1}"/>
          </ac:spMkLst>
        </pc:spChg>
        <pc:spChg chg="mod">
          <ac:chgData name="Roxana Sairoldy Rincon Gonzalez" userId="2760d76d344de677" providerId="LiveId" clId="{50AFBEBF-EF6A-4AEF-8101-56494EDBB4FF}" dt="2023-03-07T01:18:16.746" v="8331" actId="1035"/>
          <ac:spMkLst>
            <pc:docMk/>
            <pc:sldMk cId="2272803698" sldId="286"/>
            <ac:spMk id="18452" creationId="{6CB95873-7D02-C26B-126A-75223031D692}"/>
          </ac:spMkLst>
        </pc:spChg>
        <pc:spChg chg="add del mod">
          <ac:chgData name="Roxana Sairoldy Rincon Gonzalez" userId="2760d76d344de677" providerId="LiveId" clId="{50AFBEBF-EF6A-4AEF-8101-56494EDBB4FF}" dt="2023-03-09T04:47:06.700" v="10609" actId="478"/>
          <ac:spMkLst>
            <pc:docMk/>
            <pc:sldMk cId="2272803698" sldId="286"/>
            <ac:spMk id="18453" creationId="{976645D9-1B93-78D9-B330-F1B98C173A3D}"/>
          </ac:spMkLst>
        </pc:spChg>
        <pc:spChg chg="del">
          <ac:chgData name="Roxana Sairoldy Rincon Gonzalez" userId="2760d76d344de677" providerId="LiveId" clId="{50AFBEBF-EF6A-4AEF-8101-56494EDBB4FF}" dt="2023-03-07T01:06:35.635" v="8210" actId="478"/>
          <ac:spMkLst>
            <pc:docMk/>
            <pc:sldMk cId="2272803698" sldId="286"/>
            <ac:spMk id="18456" creationId="{04F56D44-39A8-560A-551B-98E51550BBF9}"/>
          </ac:spMkLst>
        </pc:spChg>
        <pc:spChg chg="add del mod">
          <ac:chgData name="Roxana Sairoldy Rincon Gonzalez" userId="2760d76d344de677" providerId="LiveId" clId="{50AFBEBF-EF6A-4AEF-8101-56494EDBB4FF}" dt="2023-03-09T04:47:06.700" v="10609" actId="478"/>
          <ac:spMkLst>
            <pc:docMk/>
            <pc:sldMk cId="2272803698" sldId="286"/>
            <ac:spMk id="18458" creationId="{4935BF06-9B7C-48A2-40FD-4110EF24762D}"/>
          </ac:spMkLst>
        </pc:spChg>
        <pc:spChg chg="mod">
          <ac:chgData name="Roxana Sairoldy Rincon Gonzalez" userId="2760d76d344de677" providerId="LiveId" clId="{50AFBEBF-EF6A-4AEF-8101-56494EDBB4FF}" dt="2023-03-07T01:18:16.746" v="8331" actId="1035"/>
          <ac:spMkLst>
            <pc:docMk/>
            <pc:sldMk cId="2272803698" sldId="286"/>
            <ac:spMk id="18459" creationId="{3FCF59AB-D813-FBD0-B346-478EA2924520}"/>
          </ac:spMkLst>
        </pc:spChg>
        <pc:grpChg chg="del mod">
          <ac:chgData name="Roxana Sairoldy Rincon Gonzalez" userId="2760d76d344de677" providerId="LiveId" clId="{50AFBEBF-EF6A-4AEF-8101-56494EDBB4FF}" dt="2023-03-07T00:34:06.356" v="8000" actId="478"/>
          <ac:grpSpMkLst>
            <pc:docMk/>
            <pc:sldMk cId="2272803698" sldId="286"/>
            <ac:grpSpMk id="2" creationId="{1BF17FD7-E66A-2049-32C8-2F4918AD8420}"/>
          </ac:grpSpMkLst>
        </pc:grpChg>
        <pc:grpChg chg="add del mod">
          <ac:chgData name="Roxana Sairoldy Rincon Gonzalez" userId="2760d76d344de677" providerId="LiveId" clId="{50AFBEBF-EF6A-4AEF-8101-56494EDBB4FF}" dt="2023-03-15T06:52:43.346" v="16243" actId="478"/>
          <ac:grpSpMkLst>
            <pc:docMk/>
            <pc:sldMk cId="2272803698" sldId="286"/>
            <ac:grpSpMk id="2" creationId="{FEF8B265-D54C-0E4E-35DA-3C5616CE9A5D}"/>
          </ac:grpSpMkLst>
        </pc:grpChg>
        <pc:grpChg chg="del mod">
          <ac:chgData name="Roxana Sairoldy Rincon Gonzalez" userId="2760d76d344de677" providerId="LiveId" clId="{50AFBEBF-EF6A-4AEF-8101-56494EDBB4FF}" dt="2023-03-07T00:33:44.733" v="7998" actId="478"/>
          <ac:grpSpMkLst>
            <pc:docMk/>
            <pc:sldMk cId="2272803698" sldId="286"/>
            <ac:grpSpMk id="5" creationId="{69BFE9C5-2B18-70A3-93FE-6C8CE056A047}"/>
          </ac:grpSpMkLst>
        </pc:grpChg>
        <pc:grpChg chg="del mod">
          <ac:chgData name="Roxana Sairoldy Rincon Gonzalez" userId="2760d76d344de677" providerId="LiveId" clId="{50AFBEBF-EF6A-4AEF-8101-56494EDBB4FF}" dt="2023-03-07T00:34:44.333" v="8008" actId="478"/>
          <ac:grpSpMkLst>
            <pc:docMk/>
            <pc:sldMk cId="2272803698" sldId="286"/>
            <ac:grpSpMk id="7" creationId="{AE425078-0CF8-9087-BE65-7DF18BB832B0}"/>
          </ac:grpSpMkLst>
        </pc:grpChg>
        <pc:grpChg chg="del mod">
          <ac:chgData name="Roxana Sairoldy Rincon Gonzalez" userId="2760d76d344de677" providerId="LiveId" clId="{50AFBEBF-EF6A-4AEF-8101-56494EDBB4FF}" dt="2023-03-07T00:37:20.932" v="8012" actId="478"/>
          <ac:grpSpMkLst>
            <pc:docMk/>
            <pc:sldMk cId="2272803698" sldId="286"/>
            <ac:grpSpMk id="10" creationId="{2BFE1225-06BF-2B9D-FAC2-048E56AA78B8}"/>
          </ac:grpSpMkLst>
        </pc:grpChg>
        <pc:grpChg chg="add del mod">
          <ac:chgData name="Roxana Sairoldy Rincon Gonzalez" userId="2760d76d344de677" providerId="LiveId" clId="{50AFBEBF-EF6A-4AEF-8101-56494EDBB4FF}" dt="2023-03-15T06:48:08.738" v="16199" actId="478"/>
          <ac:grpSpMkLst>
            <pc:docMk/>
            <pc:sldMk cId="2272803698" sldId="286"/>
            <ac:grpSpMk id="15" creationId="{E42B811D-F10F-0775-918B-DA9085A4EEC8}"/>
          </ac:grpSpMkLst>
        </pc:grpChg>
        <pc:grpChg chg="add del mod">
          <ac:chgData name="Roxana Sairoldy Rincon Gonzalez" userId="2760d76d344de677" providerId="LiveId" clId="{50AFBEBF-EF6A-4AEF-8101-56494EDBB4FF}" dt="2023-03-15T06:52:43.346" v="16243" actId="478"/>
          <ac:grpSpMkLst>
            <pc:docMk/>
            <pc:sldMk cId="2272803698" sldId="286"/>
            <ac:grpSpMk id="18" creationId="{285E36D2-C02A-961E-36FF-5039725179CA}"/>
          </ac:grpSpMkLst>
        </pc:grpChg>
        <pc:grpChg chg="add mod">
          <ac:chgData name="Roxana Sairoldy Rincon Gonzalez" userId="2760d76d344de677" providerId="LiveId" clId="{50AFBEBF-EF6A-4AEF-8101-56494EDBB4FF}" dt="2023-03-15T06:52:43.778" v="16244"/>
          <ac:grpSpMkLst>
            <pc:docMk/>
            <pc:sldMk cId="2272803698" sldId="286"/>
            <ac:grpSpMk id="32" creationId="{CE8EB0C0-F52A-39F2-B97C-B9FB27A661BE}"/>
          </ac:grpSpMkLst>
        </pc:grpChg>
        <pc:grpChg chg="mod">
          <ac:chgData name="Roxana Sairoldy Rincon Gonzalez" userId="2760d76d344de677" providerId="LiveId" clId="{50AFBEBF-EF6A-4AEF-8101-56494EDBB4FF}" dt="2023-03-07T01:16:16.394" v="8294" actId="164"/>
          <ac:grpSpMkLst>
            <pc:docMk/>
            <pc:sldMk cId="2272803698" sldId="286"/>
            <ac:grpSpMk id="33" creationId="{36634866-63E8-903B-F55D-0A5337227659}"/>
          </ac:grpSpMkLst>
        </pc:grpChg>
        <pc:grpChg chg="mod">
          <ac:chgData name="Roxana Sairoldy Rincon Gonzalez" userId="2760d76d344de677" providerId="LiveId" clId="{50AFBEBF-EF6A-4AEF-8101-56494EDBB4FF}" dt="2023-03-07T01:16:16.394" v="8294" actId="164"/>
          <ac:grpSpMkLst>
            <pc:docMk/>
            <pc:sldMk cId="2272803698" sldId="286"/>
            <ac:grpSpMk id="34" creationId="{0E2CF31D-3E57-738C-5A25-B54A440D3A1D}"/>
          </ac:grpSpMkLst>
        </pc:grpChg>
        <pc:grpChg chg="mod">
          <ac:chgData name="Roxana Sairoldy Rincon Gonzalez" userId="2760d76d344de677" providerId="LiveId" clId="{50AFBEBF-EF6A-4AEF-8101-56494EDBB4FF}" dt="2023-03-07T01:16:16.394" v="8294" actId="164"/>
          <ac:grpSpMkLst>
            <pc:docMk/>
            <pc:sldMk cId="2272803698" sldId="286"/>
            <ac:grpSpMk id="35" creationId="{A9E059EE-38ED-A33A-9042-92D51FBFC89C}"/>
          </ac:grpSpMkLst>
        </pc:grpChg>
        <pc:grpChg chg="mod">
          <ac:chgData name="Roxana Sairoldy Rincon Gonzalez" userId="2760d76d344de677" providerId="LiveId" clId="{50AFBEBF-EF6A-4AEF-8101-56494EDBB4FF}" dt="2023-03-07T01:16:16.394" v="8294" actId="164"/>
          <ac:grpSpMkLst>
            <pc:docMk/>
            <pc:sldMk cId="2272803698" sldId="286"/>
            <ac:grpSpMk id="42" creationId="{E4D3E606-AB60-5AEC-32DF-716C9D0D6E88}"/>
          </ac:grpSpMkLst>
        </pc:grpChg>
        <pc:grpChg chg="del mod">
          <ac:chgData name="Roxana Sairoldy Rincon Gonzalez" userId="2760d76d344de677" providerId="LiveId" clId="{50AFBEBF-EF6A-4AEF-8101-56494EDBB4FF}" dt="2023-03-07T00:55:09.479" v="8157" actId="478"/>
          <ac:grpSpMkLst>
            <pc:docMk/>
            <pc:sldMk cId="2272803698" sldId="286"/>
            <ac:grpSpMk id="44" creationId="{1BD2494D-B2E2-7EBF-E712-E2E43F9A2889}"/>
          </ac:grpSpMkLst>
        </pc:grpChg>
        <pc:grpChg chg="add mod">
          <ac:chgData name="Roxana Sairoldy Rincon Gonzalez" userId="2760d76d344de677" providerId="LiveId" clId="{50AFBEBF-EF6A-4AEF-8101-56494EDBB4FF}" dt="2023-03-15T06:52:43.778" v="16244"/>
          <ac:grpSpMkLst>
            <pc:docMk/>
            <pc:sldMk cId="2272803698" sldId="286"/>
            <ac:grpSpMk id="44" creationId="{326C2E28-9526-4BDF-645F-95F89D99D777}"/>
          </ac:grpSpMkLst>
        </pc:grpChg>
        <pc:grpChg chg="add del mod">
          <ac:chgData name="Roxana Sairoldy Rincon Gonzalez" userId="2760d76d344de677" providerId="LiveId" clId="{50AFBEBF-EF6A-4AEF-8101-56494EDBB4FF}" dt="2023-03-07T01:06:28.584" v="8207" actId="478"/>
          <ac:grpSpMkLst>
            <pc:docMk/>
            <pc:sldMk cId="2272803698" sldId="286"/>
            <ac:grpSpMk id="47" creationId="{6F8C1171-4B18-04FF-7A73-C82645505DB2}"/>
          </ac:grpSpMkLst>
        </pc:grpChg>
        <pc:grpChg chg="mod">
          <ac:chgData name="Roxana Sairoldy Rincon Gonzalez" userId="2760d76d344de677" providerId="LiveId" clId="{50AFBEBF-EF6A-4AEF-8101-56494EDBB4FF}" dt="2023-03-07T01:16:16.394" v="8294" actId="164"/>
          <ac:grpSpMkLst>
            <pc:docMk/>
            <pc:sldMk cId="2272803698" sldId="286"/>
            <ac:grpSpMk id="52" creationId="{E71B9CC2-E246-4E09-20BF-AE6136CFFCA6}"/>
          </ac:grpSpMkLst>
        </pc:grpChg>
        <pc:grpChg chg="del mod">
          <ac:chgData name="Roxana Sairoldy Rincon Gonzalez" userId="2760d76d344de677" providerId="LiveId" clId="{50AFBEBF-EF6A-4AEF-8101-56494EDBB4FF}" dt="2023-03-07T00:55:35.270" v="8161" actId="478"/>
          <ac:grpSpMkLst>
            <pc:docMk/>
            <pc:sldMk cId="2272803698" sldId="286"/>
            <ac:grpSpMk id="53" creationId="{A78DD325-E281-87E1-F611-23A01DA505AC}"/>
          </ac:grpSpMkLst>
        </pc:grpChg>
        <pc:grpChg chg="mod">
          <ac:chgData name="Roxana Sairoldy Rincon Gonzalez" userId="2760d76d344de677" providerId="LiveId" clId="{50AFBEBF-EF6A-4AEF-8101-56494EDBB4FF}" dt="2023-03-07T01:16:19.964" v="8295" actId="164"/>
          <ac:grpSpMkLst>
            <pc:docMk/>
            <pc:sldMk cId="2272803698" sldId="286"/>
            <ac:grpSpMk id="54" creationId="{6A1829E5-841C-8EAB-C088-6DA0EB871514}"/>
          </ac:grpSpMkLst>
        </pc:grpChg>
        <pc:grpChg chg="mod">
          <ac:chgData name="Roxana Sairoldy Rincon Gonzalez" userId="2760d76d344de677" providerId="LiveId" clId="{50AFBEBF-EF6A-4AEF-8101-56494EDBB4FF}" dt="2023-03-07T01:18:16.746" v="8331" actId="1035"/>
          <ac:grpSpMkLst>
            <pc:docMk/>
            <pc:sldMk cId="2272803698" sldId="286"/>
            <ac:grpSpMk id="56" creationId="{63DC4284-4633-6BFD-833D-6B9B6CDF2ADD}"/>
          </ac:grpSpMkLst>
        </pc:grpChg>
        <pc:grpChg chg="add mod">
          <ac:chgData name="Roxana Sairoldy Rincon Gonzalez" userId="2760d76d344de677" providerId="LiveId" clId="{50AFBEBF-EF6A-4AEF-8101-56494EDBB4FF}" dt="2023-03-07T01:16:16.394" v="8294" actId="164"/>
          <ac:grpSpMkLst>
            <pc:docMk/>
            <pc:sldMk cId="2272803698" sldId="286"/>
            <ac:grpSpMk id="58" creationId="{5FC4997B-63A6-FA81-7E5B-B42DD1F5D1EE}"/>
          </ac:grpSpMkLst>
        </pc:grpChg>
        <pc:grpChg chg="mod">
          <ac:chgData name="Roxana Sairoldy Rincon Gonzalez" userId="2760d76d344de677" providerId="LiveId" clId="{50AFBEBF-EF6A-4AEF-8101-56494EDBB4FF}" dt="2023-03-07T01:18:16.746" v="8331" actId="1035"/>
          <ac:grpSpMkLst>
            <pc:docMk/>
            <pc:sldMk cId="2272803698" sldId="286"/>
            <ac:grpSpMk id="59" creationId="{9BDD8644-99AE-0843-8FCB-363FE152BE70}"/>
          </ac:grpSpMkLst>
        </pc:grpChg>
        <pc:grpChg chg="del mod">
          <ac:chgData name="Roxana Sairoldy Rincon Gonzalez" userId="2760d76d344de677" providerId="LiveId" clId="{50AFBEBF-EF6A-4AEF-8101-56494EDBB4FF}" dt="2023-03-07T01:17:18.850" v="8315" actId="165"/>
          <ac:grpSpMkLst>
            <pc:docMk/>
            <pc:sldMk cId="2272803698" sldId="286"/>
            <ac:grpSpMk id="60" creationId="{3365BCFF-01CA-26C7-0089-36BAF85182B5}"/>
          </ac:grpSpMkLst>
        </pc:grpChg>
        <pc:grpChg chg="mod topLvl">
          <ac:chgData name="Roxana Sairoldy Rincon Gonzalez" userId="2760d76d344de677" providerId="LiveId" clId="{50AFBEBF-EF6A-4AEF-8101-56494EDBB4FF}" dt="2023-03-07T01:18:16.746" v="8331" actId="1035"/>
          <ac:grpSpMkLst>
            <pc:docMk/>
            <pc:sldMk cId="2272803698" sldId="286"/>
            <ac:grpSpMk id="61" creationId="{4D611A53-1ECB-35BC-C2BB-04D8E993DD56}"/>
          </ac:grpSpMkLst>
        </pc:grpChg>
        <pc:grpChg chg="del mod">
          <ac:chgData name="Roxana Sairoldy Rincon Gonzalez" userId="2760d76d344de677" providerId="LiveId" clId="{50AFBEBF-EF6A-4AEF-8101-56494EDBB4FF}" dt="2023-03-07T01:04:55.221" v="8186" actId="478"/>
          <ac:grpSpMkLst>
            <pc:docMk/>
            <pc:sldMk cId="2272803698" sldId="286"/>
            <ac:grpSpMk id="63" creationId="{B338E6C1-7263-5956-8638-6C4BA043D8B3}"/>
          </ac:grpSpMkLst>
        </pc:grpChg>
        <pc:grpChg chg="add mod">
          <ac:chgData name="Roxana Sairoldy Rincon Gonzalez" userId="2760d76d344de677" providerId="LiveId" clId="{50AFBEBF-EF6A-4AEF-8101-56494EDBB4FF}" dt="2023-03-07T01:16:19.964" v="8295" actId="164"/>
          <ac:grpSpMkLst>
            <pc:docMk/>
            <pc:sldMk cId="2272803698" sldId="286"/>
            <ac:grpSpMk id="18434" creationId="{B45A3728-3B5D-3658-F078-A670DD919A20}"/>
          </ac:grpSpMkLst>
        </pc:grpChg>
        <pc:grpChg chg="mod">
          <ac:chgData name="Roxana Sairoldy Rincon Gonzalez" userId="2760d76d344de677" providerId="LiveId" clId="{50AFBEBF-EF6A-4AEF-8101-56494EDBB4FF}" dt="2023-03-07T01:18:16.746" v="8331" actId="1035"/>
          <ac:grpSpMkLst>
            <pc:docMk/>
            <pc:sldMk cId="2272803698" sldId="286"/>
            <ac:grpSpMk id="18437" creationId="{6821F691-0266-962B-F430-4010F62130DF}"/>
          </ac:grpSpMkLst>
        </pc:grpChg>
        <pc:grpChg chg="add mod">
          <ac:chgData name="Roxana Sairoldy Rincon Gonzalez" userId="2760d76d344de677" providerId="LiveId" clId="{50AFBEBF-EF6A-4AEF-8101-56494EDBB4FF}" dt="2023-03-07T01:18:16.746" v="8331" actId="1035"/>
          <ac:grpSpMkLst>
            <pc:docMk/>
            <pc:sldMk cId="2272803698" sldId="286"/>
            <ac:grpSpMk id="18438" creationId="{91BD7065-EB84-BF7C-119E-888653DED76F}"/>
          </ac:grpSpMkLst>
        </pc:grpChg>
        <pc:grpChg chg="del mod">
          <ac:chgData name="Roxana Sairoldy Rincon Gonzalez" userId="2760d76d344de677" providerId="LiveId" clId="{50AFBEBF-EF6A-4AEF-8101-56494EDBB4FF}" dt="2023-03-07T00:49:03.803" v="8072" actId="478"/>
          <ac:grpSpMkLst>
            <pc:docMk/>
            <pc:sldMk cId="2272803698" sldId="286"/>
            <ac:grpSpMk id="18440" creationId="{20618AE3-620D-C858-0F0E-B4B9462E1D66}"/>
          </ac:grpSpMkLst>
        </pc:grpChg>
        <pc:grpChg chg="mod">
          <ac:chgData name="Roxana Sairoldy Rincon Gonzalez" userId="2760d76d344de677" providerId="LiveId" clId="{50AFBEBF-EF6A-4AEF-8101-56494EDBB4FF}" dt="2023-03-07T01:18:16.746" v="8331" actId="1035"/>
          <ac:grpSpMkLst>
            <pc:docMk/>
            <pc:sldMk cId="2272803698" sldId="286"/>
            <ac:grpSpMk id="18445" creationId="{54B8259B-5541-6F8C-10AF-A6B54937AD0B}"/>
          </ac:grpSpMkLst>
        </pc:grpChg>
        <pc:grpChg chg="del mod">
          <ac:chgData name="Roxana Sairoldy Rincon Gonzalez" userId="2760d76d344de677" providerId="LiveId" clId="{50AFBEBF-EF6A-4AEF-8101-56494EDBB4FF}" dt="2023-03-07T00:48:27.190" v="8069" actId="478"/>
          <ac:grpSpMkLst>
            <pc:docMk/>
            <pc:sldMk cId="2272803698" sldId="286"/>
            <ac:grpSpMk id="18446" creationId="{E0D54745-CFC3-7E63-557C-11C7266DBEF4}"/>
          </ac:grpSpMkLst>
        </pc:grpChg>
        <pc:picChg chg="mod">
          <ac:chgData name="Roxana Sairoldy Rincon Gonzalez" userId="2760d76d344de677" providerId="LiveId" clId="{50AFBEBF-EF6A-4AEF-8101-56494EDBB4FF}" dt="2023-03-09T04:47:07.117" v="10610"/>
          <ac:picMkLst>
            <pc:docMk/>
            <pc:sldMk cId="2272803698" sldId="286"/>
            <ac:picMk id="7" creationId="{3ADA7ED6-D9D6-2DF5-65E2-B8A1EC068E4A}"/>
          </ac:picMkLst>
        </pc:picChg>
        <pc:picChg chg="del">
          <ac:chgData name="Roxana Sairoldy Rincon Gonzalez" userId="2760d76d344de677" providerId="LiveId" clId="{50AFBEBF-EF6A-4AEF-8101-56494EDBB4FF}" dt="2023-03-15T07:02:29.282" v="16343" actId="478"/>
          <ac:picMkLst>
            <pc:docMk/>
            <pc:sldMk cId="2272803698" sldId="286"/>
            <ac:picMk id="13" creationId="{7ABB5E7B-C685-7D71-995F-B02A54CE8004}"/>
          </ac:picMkLst>
        </pc:picChg>
        <pc:picChg chg="mod">
          <ac:chgData name="Roxana Sairoldy Rincon Gonzalez" userId="2760d76d344de677" providerId="LiveId" clId="{50AFBEBF-EF6A-4AEF-8101-56494EDBB4FF}" dt="2023-03-09T04:47:07.117" v="10610"/>
          <ac:picMkLst>
            <pc:docMk/>
            <pc:sldMk cId="2272803698" sldId="286"/>
            <ac:picMk id="16" creationId="{43CF9CB1-77E2-0568-F6E6-AC89DCAF9639}"/>
          </ac:picMkLst>
        </pc:picChg>
        <pc:picChg chg="del">
          <ac:chgData name="Roxana Sairoldy Rincon Gonzalez" userId="2760d76d344de677" providerId="LiveId" clId="{50AFBEBF-EF6A-4AEF-8101-56494EDBB4FF}" dt="2023-03-07T23:15:55.841" v="10332" actId="478"/>
          <ac:picMkLst>
            <pc:docMk/>
            <pc:sldMk cId="2272803698" sldId="286"/>
            <ac:picMk id="16" creationId="{86333956-F309-4D64-E74E-EDB47129846A}"/>
          </ac:picMkLst>
        </pc:picChg>
        <pc:picChg chg="del">
          <ac:chgData name="Roxana Sairoldy Rincon Gonzalez" userId="2760d76d344de677" providerId="LiveId" clId="{50AFBEBF-EF6A-4AEF-8101-56494EDBB4FF}" dt="2023-03-07T23:15:55.841" v="10332" actId="478"/>
          <ac:picMkLst>
            <pc:docMk/>
            <pc:sldMk cId="2272803698" sldId="286"/>
            <ac:picMk id="18" creationId="{4B9100AD-897E-BE30-88A5-510D81B39F61}"/>
          </ac:picMkLst>
        </pc:picChg>
        <pc:picChg chg="add mod">
          <ac:chgData name="Roxana Sairoldy Rincon Gonzalez" userId="2760d76d344de677" providerId="LiveId" clId="{50AFBEBF-EF6A-4AEF-8101-56494EDBB4FF}" dt="2023-03-07T01:16:19.964" v="8295" actId="164"/>
          <ac:picMkLst>
            <pc:docMk/>
            <pc:sldMk cId="2272803698" sldId="286"/>
            <ac:picMk id="22" creationId="{35247351-C008-CA39-AE0A-94D9499D3EB7}"/>
          </ac:picMkLst>
        </pc:picChg>
        <pc:picChg chg="add mod">
          <ac:chgData name="Roxana Sairoldy Rincon Gonzalez" userId="2760d76d344de677" providerId="LiveId" clId="{50AFBEBF-EF6A-4AEF-8101-56494EDBB4FF}" dt="2023-03-07T01:16:19.964" v="8295" actId="164"/>
          <ac:picMkLst>
            <pc:docMk/>
            <pc:sldMk cId="2272803698" sldId="286"/>
            <ac:picMk id="23" creationId="{A64C5944-F73B-790A-DBFE-BC0E4556ACB7}"/>
          </ac:picMkLst>
        </pc:picChg>
        <pc:picChg chg="add mod">
          <ac:chgData name="Roxana Sairoldy Rincon Gonzalez" userId="2760d76d344de677" providerId="LiveId" clId="{50AFBEBF-EF6A-4AEF-8101-56494EDBB4FF}" dt="2023-03-07T01:16:19.964" v="8295" actId="164"/>
          <ac:picMkLst>
            <pc:docMk/>
            <pc:sldMk cId="2272803698" sldId="286"/>
            <ac:picMk id="24" creationId="{631FA754-DFE6-7699-ACE8-B7BB8002FBC0}"/>
          </ac:picMkLst>
        </pc:picChg>
        <pc:picChg chg="mod">
          <ac:chgData name="Roxana Sairoldy Rincon Gonzalez" userId="2760d76d344de677" providerId="LiveId" clId="{50AFBEBF-EF6A-4AEF-8101-56494EDBB4FF}" dt="2023-03-15T06:48:09.144" v="16200"/>
          <ac:picMkLst>
            <pc:docMk/>
            <pc:sldMk cId="2272803698" sldId="286"/>
            <ac:picMk id="25" creationId="{D3EA44A3-7C78-9713-A5F8-716FCA1D8E05}"/>
          </ac:picMkLst>
        </pc:picChg>
        <pc:picChg chg="add mod">
          <ac:chgData name="Roxana Sairoldy Rincon Gonzalez" userId="2760d76d344de677" providerId="LiveId" clId="{50AFBEBF-EF6A-4AEF-8101-56494EDBB4FF}" dt="2023-03-07T01:16:19.964" v="8295" actId="164"/>
          <ac:picMkLst>
            <pc:docMk/>
            <pc:sldMk cId="2272803698" sldId="286"/>
            <ac:picMk id="26" creationId="{65EBA775-2D3D-9ED6-D24F-5CEC9853F819}"/>
          </ac:picMkLst>
        </pc:picChg>
        <pc:picChg chg="add mod">
          <ac:chgData name="Roxana Sairoldy Rincon Gonzalez" userId="2760d76d344de677" providerId="LiveId" clId="{50AFBEBF-EF6A-4AEF-8101-56494EDBB4FF}" dt="2023-03-07T01:18:16.746" v="8331" actId="1035"/>
          <ac:picMkLst>
            <pc:docMk/>
            <pc:sldMk cId="2272803698" sldId="286"/>
            <ac:picMk id="27" creationId="{CE023BB4-B51E-4BA9-CC75-81FF27F1D9D0}"/>
          </ac:picMkLst>
        </pc:picChg>
        <pc:picChg chg="add mod">
          <ac:chgData name="Roxana Sairoldy Rincon Gonzalez" userId="2760d76d344de677" providerId="LiveId" clId="{50AFBEBF-EF6A-4AEF-8101-56494EDBB4FF}" dt="2023-03-07T01:18:16.746" v="8331" actId="1035"/>
          <ac:picMkLst>
            <pc:docMk/>
            <pc:sldMk cId="2272803698" sldId="286"/>
            <ac:picMk id="28" creationId="{3D73226D-C919-E7C8-8C10-B5B9F69417FE}"/>
          </ac:picMkLst>
        </pc:picChg>
        <pc:picChg chg="add mod">
          <ac:chgData name="Roxana Sairoldy Rincon Gonzalez" userId="2760d76d344de677" providerId="LiveId" clId="{50AFBEBF-EF6A-4AEF-8101-56494EDBB4FF}" dt="2023-03-07T01:18:16.746" v="8331" actId="1035"/>
          <ac:picMkLst>
            <pc:docMk/>
            <pc:sldMk cId="2272803698" sldId="286"/>
            <ac:picMk id="29" creationId="{7013FBC8-3D87-868F-AD45-EDF9495BB4DE}"/>
          </ac:picMkLst>
        </pc:picChg>
        <pc:picChg chg="mod">
          <ac:chgData name="Roxana Sairoldy Rincon Gonzalez" userId="2760d76d344de677" providerId="LiveId" clId="{50AFBEBF-EF6A-4AEF-8101-56494EDBB4FF}" dt="2023-03-15T06:52:43.778" v="16244"/>
          <ac:picMkLst>
            <pc:docMk/>
            <pc:sldMk cId="2272803698" sldId="286"/>
            <ac:picMk id="39" creationId="{4830BC0B-4A82-85C6-3856-3A64034B0C98}"/>
          </ac:picMkLst>
        </pc:picChg>
        <pc:picChg chg="add mod">
          <ac:chgData name="Roxana Sairoldy Rincon Gonzalez" userId="2760d76d344de677" providerId="LiveId" clId="{50AFBEBF-EF6A-4AEF-8101-56494EDBB4FF}" dt="2023-03-07T01:18:16.746" v="8331" actId="1035"/>
          <ac:picMkLst>
            <pc:docMk/>
            <pc:sldMk cId="2272803698" sldId="286"/>
            <ac:picMk id="40" creationId="{AC1ACBCF-5F8E-2028-1180-9689DC841317}"/>
          </ac:picMkLst>
        </pc:picChg>
        <pc:picChg chg="mod">
          <ac:chgData name="Roxana Sairoldy Rincon Gonzalez" userId="2760d76d344de677" providerId="LiveId" clId="{50AFBEBF-EF6A-4AEF-8101-56494EDBB4FF}" dt="2023-03-15T06:52:43.778" v="16244"/>
          <ac:picMkLst>
            <pc:docMk/>
            <pc:sldMk cId="2272803698" sldId="286"/>
            <ac:picMk id="47" creationId="{9397513E-26F4-E423-0A37-C75F120607B1}"/>
          </ac:picMkLst>
        </pc:picChg>
        <pc:picChg chg="add mod">
          <ac:chgData name="Roxana Sairoldy Rincon Gonzalez" userId="2760d76d344de677" providerId="LiveId" clId="{50AFBEBF-EF6A-4AEF-8101-56494EDBB4FF}" dt="2023-03-15T07:02:29.669" v="16344"/>
          <ac:picMkLst>
            <pc:docMk/>
            <pc:sldMk cId="2272803698" sldId="286"/>
            <ac:picMk id="51" creationId="{9461A77F-6382-DB21-E37A-D0F6583E6494}"/>
          </ac:picMkLst>
        </pc:picChg>
        <pc:picChg chg="add mod">
          <ac:chgData name="Roxana Sairoldy Rincon Gonzalez" userId="2760d76d344de677" providerId="LiveId" clId="{50AFBEBF-EF6A-4AEF-8101-56494EDBB4FF}" dt="2023-03-15T08:44:01.877" v="16544"/>
          <ac:picMkLst>
            <pc:docMk/>
            <pc:sldMk cId="2272803698" sldId="286"/>
            <ac:picMk id="55" creationId="{7DEB0E98-EC56-96E7-7355-2620B3D39197}"/>
          </ac:picMkLst>
        </pc:picChg>
        <pc:picChg chg="add mod">
          <ac:chgData name="Roxana Sairoldy Rincon Gonzalez" userId="2760d76d344de677" providerId="LiveId" clId="{50AFBEBF-EF6A-4AEF-8101-56494EDBB4FF}" dt="2023-03-15T08:44:01.877" v="16544"/>
          <ac:picMkLst>
            <pc:docMk/>
            <pc:sldMk cId="2272803698" sldId="286"/>
            <ac:picMk id="58" creationId="{674EAF5B-B717-E317-8BB8-85105CA42970}"/>
          </ac:picMkLst>
        </pc:picChg>
        <pc:picChg chg="del mod">
          <ac:chgData name="Roxana Sairoldy Rincon Gonzalez" userId="2760d76d344de677" providerId="LiveId" clId="{50AFBEBF-EF6A-4AEF-8101-56494EDBB4FF}" dt="2023-03-07T01:04:55.221" v="8186" actId="478"/>
          <ac:picMkLst>
            <pc:docMk/>
            <pc:sldMk cId="2272803698" sldId="286"/>
            <ac:picMk id="18433" creationId="{E3230A55-2B63-B5B5-60BB-6A60D7C3E0E6}"/>
          </ac:picMkLst>
        </pc:picChg>
        <pc:picChg chg="del mod">
          <ac:chgData name="Roxana Sairoldy Rincon Gonzalez" userId="2760d76d344de677" providerId="LiveId" clId="{50AFBEBF-EF6A-4AEF-8101-56494EDBB4FF}" dt="2023-03-07T00:34:06.356" v="8000" actId="478"/>
          <ac:picMkLst>
            <pc:docMk/>
            <pc:sldMk cId="2272803698" sldId="286"/>
            <ac:picMk id="18436" creationId="{69C812E6-933F-D384-3541-7466308AEA92}"/>
          </ac:picMkLst>
        </pc:picChg>
        <pc:picChg chg="del">
          <ac:chgData name="Roxana Sairoldy Rincon Gonzalez" userId="2760d76d344de677" providerId="LiveId" clId="{50AFBEBF-EF6A-4AEF-8101-56494EDBB4FF}" dt="2023-03-07T00:49:03.803" v="8072" actId="478"/>
          <ac:picMkLst>
            <pc:docMk/>
            <pc:sldMk cId="2272803698" sldId="286"/>
            <ac:picMk id="18442" creationId="{34A9BFB0-F147-524C-F412-6C652547C865}"/>
          </ac:picMkLst>
        </pc:picChg>
        <pc:picChg chg="del">
          <ac:chgData name="Roxana Sairoldy Rincon Gonzalez" userId="2760d76d344de677" providerId="LiveId" clId="{50AFBEBF-EF6A-4AEF-8101-56494EDBB4FF}" dt="2023-03-07T00:48:27.190" v="8069" actId="478"/>
          <ac:picMkLst>
            <pc:docMk/>
            <pc:sldMk cId="2272803698" sldId="286"/>
            <ac:picMk id="18448" creationId="{B134BA72-679B-FBA8-5ECC-0FF34166AA8D}"/>
          </ac:picMkLst>
        </pc:picChg>
        <pc:picChg chg="add del mod">
          <ac:chgData name="Roxana Sairoldy Rincon Gonzalez" userId="2760d76d344de677" providerId="LiveId" clId="{50AFBEBF-EF6A-4AEF-8101-56494EDBB4FF}" dt="2023-03-09T04:47:06.700" v="10609" actId="478"/>
          <ac:picMkLst>
            <pc:docMk/>
            <pc:sldMk cId="2272803698" sldId="286"/>
            <ac:picMk id="18450" creationId="{FFE50E7E-D0EB-D2C1-9378-DEA90BFE74B5}"/>
          </ac:picMkLst>
        </pc:picChg>
        <pc:picChg chg="add del mod">
          <ac:chgData name="Roxana Sairoldy Rincon Gonzalez" userId="2760d76d344de677" providerId="LiveId" clId="{50AFBEBF-EF6A-4AEF-8101-56494EDBB4FF}" dt="2023-03-09T04:47:06.700" v="10609" actId="478"/>
          <ac:picMkLst>
            <pc:docMk/>
            <pc:sldMk cId="2272803698" sldId="286"/>
            <ac:picMk id="18457" creationId="{4973BD54-A527-B0A2-22DE-1D5BAFC7693C}"/>
          </ac:picMkLst>
        </pc:picChg>
        <pc:picChg chg="del">
          <ac:chgData name="Roxana Sairoldy Rincon Gonzalez" userId="2760d76d344de677" providerId="LiveId" clId="{50AFBEBF-EF6A-4AEF-8101-56494EDBB4FF}" dt="2023-03-07T00:46:29.699" v="8025" actId="478"/>
          <ac:picMkLst>
            <pc:docMk/>
            <pc:sldMk cId="2272803698" sldId="286"/>
            <ac:picMk id="20480" creationId="{5C1DC589-63F3-0F8C-2FF0-1DF77E365286}"/>
          </ac:picMkLst>
        </pc:picChg>
        <pc:picChg chg="del">
          <ac:chgData name="Roxana Sairoldy Rincon Gonzalez" userId="2760d76d344de677" providerId="LiveId" clId="{50AFBEBF-EF6A-4AEF-8101-56494EDBB4FF}" dt="2023-03-07T00:33:44.733" v="7998" actId="478"/>
          <ac:picMkLst>
            <pc:docMk/>
            <pc:sldMk cId="2272803698" sldId="286"/>
            <ac:picMk id="20482" creationId="{775AC411-BF7C-6942-1311-6B31A52CF2EF}"/>
          </ac:picMkLst>
        </pc:picChg>
        <pc:picChg chg="del mod">
          <ac:chgData name="Roxana Sairoldy Rincon Gonzalez" userId="2760d76d344de677" providerId="LiveId" clId="{50AFBEBF-EF6A-4AEF-8101-56494EDBB4FF}" dt="2023-03-07T00:34:44.333" v="8008" actId="478"/>
          <ac:picMkLst>
            <pc:docMk/>
            <pc:sldMk cId="2272803698" sldId="286"/>
            <ac:picMk id="20484" creationId="{1D309D3C-129F-4F05-F4C9-9E120CB42646}"/>
          </ac:picMkLst>
        </pc:picChg>
        <pc:picChg chg="del mod">
          <ac:chgData name="Roxana Sairoldy Rincon Gonzalez" userId="2760d76d344de677" providerId="LiveId" clId="{50AFBEBF-EF6A-4AEF-8101-56494EDBB4FF}" dt="2023-03-07T00:37:20.932" v="8012" actId="478"/>
          <ac:picMkLst>
            <pc:docMk/>
            <pc:sldMk cId="2272803698" sldId="286"/>
            <ac:picMk id="20486" creationId="{DB1E6C85-CFCA-D8A5-01CF-4E8BA3B323F4}"/>
          </ac:picMkLst>
        </pc:picChg>
      </pc:sldChg>
      <pc:sldChg chg="addSp delSp modSp add mod ord setBg">
        <pc:chgData name="Roxana Sairoldy Rincon Gonzalez" userId="2760d76d344de677" providerId="LiveId" clId="{50AFBEBF-EF6A-4AEF-8101-56494EDBB4FF}" dt="2023-03-15T08:44:16.092" v="16547"/>
        <pc:sldMkLst>
          <pc:docMk/>
          <pc:sldMk cId="3333590095" sldId="287"/>
        </pc:sldMkLst>
        <pc:spChg chg="mod">
          <ac:chgData name="Roxana Sairoldy Rincon Gonzalez" userId="2760d76d344de677" providerId="LiveId" clId="{50AFBEBF-EF6A-4AEF-8101-56494EDBB4FF}" dt="2023-03-07T02:10:53.748" v="8570" actId="478"/>
          <ac:spMkLst>
            <pc:docMk/>
            <pc:sldMk cId="3333590095" sldId="287"/>
            <ac:spMk id="4" creationId="{F1F39433-2F87-9954-10B9-99CE048D4775}"/>
          </ac:spMkLst>
        </pc:spChg>
        <pc:spChg chg="mod">
          <ac:chgData name="Roxana Sairoldy Rincon Gonzalez" userId="2760d76d344de677" providerId="LiveId" clId="{50AFBEBF-EF6A-4AEF-8101-56494EDBB4FF}" dt="2023-03-09T04:47:33.519" v="10618"/>
          <ac:spMkLst>
            <pc:docMk/>
            <pc:sldMk cId="3333590095" sldId="287"/>
            <ac:spMk id="5" creationId="{2E620770-DA8F-7D2C-5D8A-1F93069290EB}"/>
          </ac:spMkLst>
        </pc:spChg>
        <pc:spChg chg="mod">
          <ac:chgData name="Roxana Sairoldy Rincon Gonzalez" userId="2760d76d344de677" providerId="LiveId" clId="{50AFBEBF-EF6A-4AEF-8101-56494EDBB4FF}" dt="2023-03-07T02:10:53.748" v="8570" actId="478"/>
          <ac:spMkLst>
            <pc:docMk/>
            <pc:sldMk cId="3333590095" sldId="287"/>
            <ac:spMk id="6" creationId="{04DC624F-7B57-4E21-842B-972C20D370FF}"/>
          </ac:spMkLst>
        </pc:spChg>
        <pc:spChg chg="mod">
          <ac:chgData name="Roxana Sairoldy Rincon Gonzalez" userId="2760d76d344de677" providerId="LiveId" clId="{50AFBEBF-EF6A-4AEF-8101-56494EDBB4FF}" dt="2023-03-07T02:10:53.748" v="8570" actId="478"/>
          <ac:spMkLst>
            <pc:docMk/>
            <pc:sldMk cId="3333590095" sldId="287"/>
            <ac:spMk id="9" creationId="{FE300A08-DF4B-F33E-AC62-317BE497EB11}"/>
          </ac:spMkLst>
        </pc:spChg>
        <pc:spChg chg="add del mod">
          <ac:chgData name="Roxana Sairoldy Rincon Gonzalez" userId="2760d76d344de677" providerId="LiveId" clId="{50AFBEBF-EF6A-4AEF-8101-56494EDBB4FF}" dt="2023-03-15T06:53:09.246" v="16251" actId="478"/>
          <ac:spMkLst>
            <pc:docMk/>
            <pc:sldMk cId="3333590095" sldId="287"/>
            <ac:spMk id="10" creationId="{5C2D4BD3-4997-54DF-C602-C6AB63CD5ED8}"/>
          </ac:spMkLst>
        </pc:spChg>
        <pc:spChg chg="mod">
          <ac:chgData name="Roxana Sairoldy Rincon Gonzalez" userId="2760d76d344de677" providerId="LiveId" clId="{50AFBEBF-EF6A-4AEF-8101-56494EDBB4FF}" dt="2023-03-07T02:28:18.664" v="8674" actId="20577"/>
          <ac:spMkLst>
            <pc:docMk/>
            <pc:sldMk cId="3333590095" sldId="287"/>
            <ac:spMk id="12" creationId="{C798FCB6-D1A3-3209-AF7C-628F8DDAB39D}"/>
          </ac:spMkLst>
        </pc:spChg>
        <pc:spChg chg="del">
          <ac:chgData name="Roxana Sairoldy Rincon Gonzalez" userId="2760d76d344de677" providerId="LiveId" clId="{50AFBEBF-EF6A-4AEF-8101-56494EDBB4FF}" dt="2023-03-15T07:02:52.343" v="16351" actId="478"/>
          <ac:spMkLst>
            <pc:docMk/>
            <pc:sldMk cId="3333590095" sldId="287"/>
            <ac:spMk id="14" creationId="{17D68361-E034-2093-1B8D-401E051D1C79}"/>
          </ac:spMkLst>
        </pc:spChg>
        <pc:spChg chg="del">
          <ac:chgData name="Roxana Sairoldy Rincon Gonzalez" userId="2760d76d344de677" providerId="LiveId" clId="{50AFBEBF-EF6A-4AEF-8101-56494EDBB4FF}" dt="2023-03-07T23:16:18.534" v="10340" actId="478"/>
          <ac:spMkLst>
            <pc:docMk/>
            <pc:sldMk cId="3333590095" sldId="287"/>
            <ac:spMk id="15" creationId="{0692C161-3B71-F434-C92A-CB02236C96BD}"/>
          </ac:spMkLst>
        </pc:spChg>
        <pc:spChg chg="del">
          <ac:chgData name="Roxana Sairoldy Rincon Gonzalez" userId="2760d76d344de677" providerId="LiveId" clId="{50AFBEBF-EF6A-4AEF-8101-56494EDBB4FF}" dt="2023-03-07T23:16:18.534" v="10340" actId="478"/>
          <ac:spMkLst>
            <pc:docMk/>
            <pc:sldMk cId="3333590095" sldId="287"/>
            <ac:spMk id="17" creationId="{26A38458-D10B-6CB5-40D5-003A385DDE58}"/>
          </ac:spMkLst>
        </pc:spChg>
        <pc:spChg chg="mod">
          <ac:chgData name="Roxana Sairoldy Rincon Gonzalez" userId="2760d76d344de677" providerId="LiveId" clId="{50AFBEBF-EF6A-4AEF-8101-56494EDBB4FF}" dt="2023-03-09T04:47:33.519" v="10618"/>
          <ac:spMkLst>
            <pc:docMk/>
            <pc:sldMk cId="3333590095" sldId="287"/>
            <ac:spMk id="17" creationId="{99154BF9-9D9E-1595-162F-888186A6AF86}"/>
          </ac:spMkLst>
        </pc:spChg>
        <pc:spChg chg="mod">
          <ac:chgData name="Roxana Sairoldy Rincon Gonzalez" userId="2760d76d344de677" providerId="LiveId" clId="{50AFBEBF-EF6A-4AEF-8101-56494EDBB4FF}" dt="2023-03-07T02:26:46.849" v="8649" actId="122"/>
          <ac:spMkLst>
            <pc:docMk/>
            <pc:sldMk cId="3333590095" sldId="287"/>
            <ac:spMk id="19" creationId="{A696E5E4-B44C-7539-77CB-D6DF5D303719}"/>
          </ac:spMkLst>
        </pc:spChg>
        <pc:spChg chg="mod">
          <ac:chgData name="Roxana Sairoldy Rincon Gonzalez" userId="2760d76d344de677" providerId="LiveId" clId="{50AFBEBF-EF6A-4AEF-8101-56494EDBB4FF}" dt="2023-03-07T02:26:57.274" v="8651" actId="122"/>
          <ac:spMkLst>
            <pc:docMk/>
            <pc:sldMk cId="3333590095" sldId="287"/>
            <ac:spMk id="20" creationId="{97E3AFCE-70E5-E36B-AD38-B768CD8E945B}"/>
          </ac:spMkLst>
        </pc:spChg>
        <pc:spChg chg="mod">
          <ac:chgData name="Roxana Sairoldy Rincon Gonzalez" userId="2760d76d344de677" providerId="LiveId" clId="{50AFBEBF-EF6A-4AEF-8101-56494EDBB4FF}" dt="2023-03-07T02:27:05.831" v="8652"/>
          <ac:spMkLst>
            <pc:docMk/>
            <pc:sldMk cId="3333590095" sldId="287"/>
            <ac:spMk id="21" creationId="{20B78837-B9F6-0EC0-171F-A4954C44D642}"/>
          </ac:spMkLst>
        </pc:spChg>
        <pc:spChg chg="add del">
          <ac:chgData name="Roxana Sairoldy Rincon Gonzalez" userId="2760d76d344de677" providerId="LiveId" clId="{50AFBEBF-EF6A-4AEF-8101-56494EDBB4FF}" dt="2023-03-07T02:23:33.094" v="8586"/>
          <ac:spMkLst>
            <pc:docMk/>
            <pc:sldMk cId="3333590095" sldId="287"/>
            <ac:spMk id="28" creationId="{2FC785B5-B3F3-0A71-970B-16759D12FE8A}"/>
          </ac:spMkLst>
        </pc:spChg>
        <pc:spChg chg="add del">
          <ac:chgData name="Roxana Sairoldy Rincon Gonzalez" userId="2760d76d344de677" providerId="LiveId" clId="{50AFBEBF-EF6A-4AEF-8101-56494EDBB4FF}" dt="2023-03-07T02:25:59.680" v="8641"/>
          <ac:spMkLst>
            <pc:docMk/>
            <pc:sldMk cId="3333590095" sldId="287"/>
            <ac:spMk id="30" creationId="{7B692EDC-413B-1B50-FDEA-8F19BB591061}"/>
          </ac:spMkLst>
        </pc:spChg>
        <pc:spChg chg="mod">
          <ac:chgData name="Roxana Sairoldy Rincon Gonzalez" userId="2760d76d344de677" providerId="LiveId" clId="{50AFBEBF-EF6A-4AEF-8101-56494EDBB4FF}" dt="2023-03-15T06:48:48.849" v="16208"/>
          <ac:spMkLst>
            <pc:docMk/>
            <pc:sldMk cId="3333590095" sldId="287"/>
            <ac:spMk id="30" creationId="{CA73820A-23A6-43E8-DA00-2B50CB9BEF65}"/>
          </ac:spMkLst>
        </pc:spChg>
        <pc:spChg chg="add del mod">
          <ac:chgData name="Roxana Sairoldy Rincon Gonzalez" userId="2760d76d344de677" providerId="LiveId" clId="{50AFBEBF-EF6A-4AEF-8101-56494EDBB4FF}" dt="2023-03-09T04:47:33.163" v="10617" actId="478"/>
          <ac:spMkLst>
            <pc:docMk/>
            <pc:sldMk cId="3333590095" sldId="287"/>
            <ac:spMk id="32" creationId="{C1A7CE95-EF24-EC6A-6D6E-050242E2C214}"/>
          </ac:spMkLst>
        </pc:spChg>
        <pc:spChg chg="mod">
          <ac:chgData name="Roxana Sairoldy Rincon Gonzalez" userId="2760d76d344de677" providerId="LiveId" clId="{50AFBEBF-EF6A-4AEF-8101-56494EDBB4FF}" dt="2023-03-07T02:10:53.748" v="8570" actId="478"/>
          <ac:spMkLst>
            <pc:docMk/>
            <pc:sldMk cId="3333590095" sldId="287"/>
            <ac:spMk id="36" creationId="{ED806D3D-435E-D789-DA1A-024B0EBDFE17}"/>
          </ac:spMkLst>
        </pc:spChg>
        <pc:spChg chg="mod">
          <ac:chgData name="Roxana Sairoldy Rincon Gonzalez" userId="2760d76d344de677" providerId="LiveId" clId="{50AFBEBF-EF6A-4AEF-8101-56494EDBB4FF}" dt="2023-03-15T06:53:09.653" v="16252"/>
          <ac:spMkLst>
            <pc:docMk/>
            <pc:sldMk cId="3333590095" sldId="287"/>
            <ac:spMk id="37" creationId="{D4B70362-0546-F93E-7F54-2E5959FF8A8E}"/>
          </ac:spMkLst>
        </pc:spChg>
        <pc:spChg chg="add del mod">
          <ac:chgData name="Roxana Sairoldy Rincon Gonzalez" userId="2760d76d344de677" providerId="LiveId" clId="{50AFBEBF-EF6A-4AEF-8101-56494EDBB4FF}" dt="2023-03-09T04:47:33.163" v="10617" actId="478"/>
          <ac:spMkLst>
            <pc:docMk/>
            <pc:sldMk cId="3333590095" sldId="287"/>
            <ac:spMk id="38" creationId="{D169B6B9-ADCD-5C53-56FA-468A9C698D54}"/>
          </ac:spMkLst>
        </pc:spChg>
        <pc:spChg chg="add mod">
          <ac:chgData name="Roxana Sairoldy Rincon Gonzalez" userId="2760d76d344de677" providerId="LiveId" clId="{50AFBEBF-EF6A-4AEF-8101-56494EDBB4FF}" dt="2023-03-15T06:53:09.653" v="16252"/>
          <ac:spMkLst>
            <pc:docMk/>
            <pc:sldMk cId="3333590095" sldId="287"/>
            <ac:spMk id="39" creationId="{0D1BD2DF-7685-23EB-97E7-6C6069E6D61C}"/>
          </ac:spMkLst>
        </pc:spChg>
        <pc:spChg chg="add del mod">
          <ac:chgData name="Roxana Sairoldy Rincon Gonzalez" userId="2760d76d344de677" providerId="LiveId" clId="{50AFBEBF-EF6A-4AEF-8101-56494EDBB4FF}" dt="2023-03-09T04:47:33.163" v="10617" actId="478"/>
          <ac:spMkLst>
            <pc:docMk/>
            <pc:sldMk cId="3333590095" sldId="287"/>
            <ac:spMk id="40" creationId="{F42FDF19-DF0C-DC35-6CB6-CFB575912CFE}"/>
          </ac:spMkLst>
        </pc:spChg>
        <pc:spChg chg="mod">
          <ac:chgData name="Roxana Sairoldy Rincon Gonzalez" userId="2760d76d344de677" providerId="LiveId" clId="{50AFBEBF-EF6A-4AEF-8101-56494EDBB4FF}" dt="2023-03-07T02:10:53.748" v="8570" actId="478"/>
          <ac:spMkLst>
            <pc:docMk/>
            <pc:sldMk cId="3333590095" sldId="287"/>
            <ac:spMk id="43" creationId="{50CEA68D-1D40-9403-64FD-1A135D0634CF}"/>
          </ac:spMkLst>
        </pc:spChg>
        <pc:spChg chg="mod">
          <ac:chgData name="Roxana Sairoldy Rincon Gonzalez" userId="2760d76d344de677" providerId="LiveId" clId="{50AFBEBF-EF6A-4AEF-8101-56494EDBB4FF}" dt="2023-03-07T01:20:01.206" v="8340" actId="20577"/>
          <ac:spMkLst>
            <pc:docMk/>
            <pc:sldMk cId="3333590095" sldId="287"/>
            <ac:spMk id="45" creationId="{F5C66D6C-8535-E63C-85F7-00ED8BD9448E}"/>
          </ac:spMkLst>
        </pc:spChg>
        <pc:spChg chg="mod">
          <ac:chgData name="Roxana Sairoldy Rincon Gonzalez" userId="2760d76d344de677" providerId="LiveId" clId="{50AFBEBF-EF6A-4AEF-8101-56494EDBB4FF}" dt="2023-03-15T06:53:09.653" v="16252"/>
          <ac:spMkLst>
            <pc:docMk/>
            <pc:sldMk cId="3333590095" sldId="287"/>
            <ac:spMk id="47" creationId="{0CF254C0-9739-D08B-A6FD-FE0FD25D262F}"/>
          </ac:spMkLst>
        </pc:spChg>
        <pc:spChg chg="mod">
          <ac:chgData name="Roxana Sairoldy Rincon Gonzalez" userId="2760d76d344de677" providerId="LiveId" clId="{50AFBEBF-EF6A-4AEF-8101-56494EDBB4FF}" dt="2023-03-07T02:10:53.748" v="8570" actId="478"/>
          <ac:spMkLst>
            <pc:docMk/>
            <pc:sldMk cId="3333590095" sldId="287"/>
            <ac:spMk id="48" creationId="{6CCF74EA-8719-01F4-8446-41631069ED27}"/>
          </ac:spMkLst>
        </pc:spChg>
        <pc:spChg chg="mod">
          <ac:chgData name="Roxana Sairoldy Rincon Gonzalez" userId="2760d76d344de677" providerId="LiveId" clId="{50AFBEBF-EF6A-4AEF-8101-56494EDBB4FF}" dt="2023-03-07T02:10:53.748" v="8570" actId="478"/>
          <ac:spMkLst>
            <pc:docMk/>
            <pc:sldMk cId="3333590095" sldId="287"/>
            <ac:spMk id="49" creationId="{E97273D0-5985-FBFB-434F-994D7B50FB08}"/>
          </ac:spMkLst>
        </pc:spChg>
        <pc:spChg chg="mod">
          <ac:chgData name="Roxana Sairoldy Rincon Gonzalez" userId="2760d76d344de677" providerId="LiveId" clId="{50AFBEBF-EF6A-4AEF-8101-56494EDBB4FF}" dt="2023-03-07T02:10:53.748" v="8570" actId="478"/>
          <ac:spMkLst>
            <pc:docMk/>
            <pc:sldMk cId="3333590095" sldId="287"/>
            <ac:spMk id="50" creationId="{5B9E3E70-C7AD-6E86-D1CE-F3F621290C83}"/>
          </ac:spMkLst>
        </pc:spChg>
        <pc:spChg chg="add mod">
          <ac:chgData name="Roxana Sairoldy Rincon Gonzalez" userId="2760d76d344de677" providerId="LiveId" clId="{50AFBEBF-EF6A-4AEF-8101-56494EDBB4FF}" dt="2023-03-15T07:02:52.839" v="16352"/>
          <ac:spMkLst>
            <pc:docMk/>
            <pc:sldMk cId="3333590095" sldId="287"/>
            <ac:spMk id="55" creationId="{7D175BB6-ED56-C241-B5BF-001319DF47BC}"/>
          </ac:spMkLst>
        </pc:spChg>
        <pc:spChg chg="mod">
          <ac:chgData name="Roxana Sairoldy Rincon Gonzalez" userId="2760d76d344de677" providerId="LiveId" clId="{50AFBEBF-EF6A-4AEF-8101-56494EDBB4FF}" dt="2023-03-07T02:19:12.028" v="8584" actId="478"/>
          <ac:spMkLst>
            <pc:docMk/>
            <pc:sldMk cId="3333590095" sldId="287"/>
            <ac:spMk id="62" creationId="{5612F15B-E2BE-A502-56FE-6236B9D6F12A}"/>
          </ac:spMkLst>
        </pc:spChg>
        <pc:spChg chg="add mod">
          <ac:chgData name="Roxana Sairoldy Rincon Gonzalez" userId="2760d76d344de677" providerId="LiveId" clId="{50AFBEBF-EF6A-4AEF-8101-56494EDBB4FF}" dt="2023-03-15T08:44:16.092" v="16547"/>
          <ac:spMkLst>
            <pc:docMk/>
            <pc:sldMk cId="3333590095" sldId="287"/>
            <ac:spMk id="63" creationId="{D5CE7324-9B91-C4B1-D5FA-905B5C062799}"/>
          </ac:spMkLst>
        </pc:spChg>
        <pc:spChg chg="mod">
          <ac:chgData name="Roxana Sairoldy Rincon Gonzalez" userId="2760d76d344de677" providerId="LiveId" clId="{50AFBEBF-EF6A-4AEF-8101-56494EDBB4FF}" dt="2023-03-07T02:24:41.585" v="8639" actId="20577"/>
          <ac:spMkLst>
            <pc:docMk/>
            <pc:sldMk cId="3333590095" sldId="287"/>
            <ac:spMk id="18432" creationId="{8F807B85-07E0-DFF0-B401-622AD024DA94}"/>
          </ac:spMkLst>
        </pc:spChg>
        <pc:spChg chg="mod">
          <ac:chgData name="Roxana Sairoldy Rincon Gonzalez" userId="2760d76d344de677" providerId="LiveId" clId="{50AFBEBF-EF6A-4AEF-8101-56494EDBB4FF}" dt="2023-03-07T02:19:12.028" v="8584" actId="478"/>
          <ac:spMkLst>
            <pc:docMk/>
            <pc:sldMk cId="3333590095" sldId="287"/>
            <ac:spMk id="18435" creationId="{DE10DB3A-8A7F-9BAE-3074-B577D8D83B43}"/>
          </ac:spMkLst>
        </pc:spChg>
        <pc:spChg chg="mod">
          <ac:chgData name="Roxana Sairoldy Rincon Gonzalez" userId="2760d76d344de677" providerId="LiveId" clId="{50AFBEBF-EF6A-4AEF-8101-56494EDBB4FF}" dt="2023-03-07T02:18:49.921" v="8580" actId="478"/>
          <ac:spMkLst>
            <pc:docMk/>
            <pc:sldMk cId="3333590095" sldId="287"/>
            <ac:spMk id="18439" creationId="{DE741359-03C1-D8EA-F834-771E13821AD9}"/>
          </ac:spMkLst>
        </pc:spChg>
        <pc:spChg chg="mod">
          <ac:chgData name="Roxana Sairoldy Rincon Gonzalez" userId="2760d76d344de677" providerId="LiveId" clId="{50AFBEBF-EF6A-4AEF-8101-56494EDBB4FF}" dt="2023-03-07T02:24:35.051" v="8625" actId="20577"/>
          <ac:spMkLst>
            <pc:docMk/>
            <pc:sldMk cId="3333590095" sldId="287"/>
            <ac:spMk id="18441" creationId="{97E90FF0-D85C-30E3-6CFD-E5DC1A06DB6F}"/>
          </ac:spMkLst>
        </pc:spChg>
        <pc:spChg chg="mod">
          <ac:chgData name="Roxana Sairoldy Rincon Gonzalez" userId="2760d76d344de677" providerId="LiveId" clId="{50AFBEBF-EF6A-4AEF-8101-56494EDBB4FF}" dt="2023-03-07T02:18:49.921" v="8580" actId="478"/>
          <ac:spMkLst>
            <pc:docMk/>
            <pc:sldMk cId="3333590095" sldId="287"/>
            <ac:spMk id="18443" creationId="{46CD5656-2A9C-83B6-D170-50C3BC4BF4AB}"/>
          </ac:spMkLst>
        </pc:spChg>
        <pc:spChg chg="mod">
          <ac:chgData name="Roxana Sairoldy Rincon Gonzalez" userId="2760d76d344de677" providerId="LiveId" clId="{50AFBEBF-EF6A-4AEF-8101-56494EDBB4FF}" dt="2023-03-07T02:24:30.107" v="8615" actId="20577"/>
          <ac:spMkLst>
            <pc:docMk/>
            <pc:sldMk cId="3333590095" sldId="287"/>
            <ac:spMk id="18447" creationId="{0563E0D3-2E17-99E7-00E8-514BB3F51339}"/>
          </ac:spMkLst>
        </pc:spChg>
        <pc:spChg chg="mod">
          <ac:chgData name="Roxana Sairoldy Rincon Gonzalez" userId="2760d76d344de677" providerId="LiveId" clId="{50AFBEBF-EF6A-4AEF-8101-56494EDBB4FF}" dt="2023-03-07T02:18:11.251" v="8575" actId="478"/>
          <ac:spMkLst>
            <pc:docMk/>
            <pc:sldMk cId="3333590095" sldId="287"/>
            <ac:spMk id="18449" creationId="{104827B6-0FDF-6557-BB0D-76971969C4FA}"/>
          </ac:spMkLst>
        </pc:spChg>
        <pc:spChg chg="mod">
          <ac:chgData name="Roxana Sairoldy Rincon Gonzalez" userId="2760d76d344de677" providerId="LiveId" clId="{50AFBEBF-EF6A-4AEF-8101-56494EDBB4FF}" dt="2023-03-07T02:24:24.531" v="8605" actId="20577"/>
          <ac:spMkLst>
            <pc:docMk/>
            <pc:sldMk cId="3333590095" sldId="287"/>
            <ac:spMk id="18451" creationId="{810E6EDC-4AD4-B476-4EB4-7595A21508E1}"/>
          </ac:spMkLst>
        </pc:spChg>
        <pc:grpChg chg="del mod">
          <ac:chgData name="Roxana Sairoldy Rincon Gonzalez" userId="2760d76d344de677" providerId="LiveId" clId="{50AFBEBF-EF6A-4AEF-8101-56494EDBB4FF}" dt="2023-03-07T02:08:59.572" v="8557" actId="478"/>
          <ac:grpSpMkLst>
            <pc:docMk/>
            <pc:sldMk cId="3333590095" sldId="287"/>
            <ac:grpSpMk id="2" creationId="{1BF17FD7-E66A-2049-32C8-2F4918AD8420}"/>
          </ac:grpSpMkLst>
        </pc:grpChg>
        <pc:grpChg chg="add del mod">
          <ac:chgData name="Roxana Sairoldy Rincon Gonzalez" userId="2760d76d344de677" providerId="LiveId" clId="{50AFBEBF-EF6A-4AEF-8101-56494EDBB4FF}" dt="2023-03-15T06:53:09.246" v="16251" actId="478"/>
          <ac:grpSpMkLst>
            <pc:docMk/>
            <pc:sldMk cId="3333590095" sldId="287"/>
            <ac:grpSpMk id="2" creationId="{712937FB-6968-81F5-C44E-595CABB5FAA8}"/>
          </ac:grpSpMkLst>
        </pc:grpChg>
        <pc:grpChg chg="del mod">
          <ac:chgData name="Roxana Sairoldy Rincon Gonzalez" userId="2760d76d344de677" providerId="LiveId" clId="{50AFBEBF-EF6A-4AEF-8101-56494EDBB4FF}" dt="2023-03-07T02:09:49.805" v="8563" actId="478"/>
          <ac:grpSpMkLst>
            <pc:docMk/>
            <pc:sldMk cId="3333590095" sldId="287"/>
            <ac:grpSpMk id="5" creationId="{69BFE9C5-2B18-70A3-93FE-6C8CE056A047}"/>
          </ac:grpSpMkLst>
        </pc:grpChg>
        <pc:grpChg chg="del mod">
          <ac:chgData name="Roxana Sairoldy Rincon Gonzalez" userId="2760d76d344de677" providerId="LiveId" clId="{50AFBEBF-EF6A-4AEF-8101-56494EDBB4FF}" dt="2023-03-07T02:10:41.717" v="8568" actId="478"/>
          <ac:grpSpMkLst>
            <pc:docMk/>
            <pc:sldMk cId="3333590095" sldId="287"/>
            <ac:grpSpMk id="7" creationId="{AE425078-0CF8-9087-BE65-7DF18BB832B0}"/>
          </ac:grpSpMkLst>
        </pc:grpChg>
        <pc:grpChg chg="del mod">
          <ac:chgData name="Roxana Sairoldy Rincon Gonzalez" userId="2760d76d344de677" providerId="LiveId" clId="{50AFBEBF-EF6A-4AEF-8101-56494EDBB4FF}" dt="2023-03-07T02:10:53.748" v="8570" actId="478"/>
          <ac:grpSpMkLst>
            <pc:docMk/>
            <pc:sldMk cId="3333590095" sldId="287"/>
            <ac:grpSpMk id="10" creationId="{2BFE1225-06BF-2B9D-FAC2-048E56AA78B8}"/>
          </ac:grpSpMkLst>
        </pc:grpChg>
        <pc:grpChg chg="add del mod">
          <ac:chgData name="Roxana Sairoldy Rincon Gonzalez" userId="2760d76d344de677" providerId="LiveId" clId="{50AFBEBF-EF6A-4AEF-8101-56494EDBB4FF}" dt="2023-03-15T06:48:48.394" v="16207" actId="478"/>
          <ac:grpSpMkLst>
            <pc:docMk/>
            <pc:sldMk cId="3333590095" sldId="287"/>
            <ac:grpSpMk id="15" creationId="{C5C4AD5B-EB0C-2ADF-79E6-0FE036DF300C}"/>
          </ac:grpSpMkLst>
        </pc:grpChg>
        <pc:grpChg chg="add del mod">
          <ac:chgData name="Roxana Sairoldy Rincon Gonzalez" userId="2760d76d344de677" providerId="LiveId" clId="{50AFBEBF-EF6A-4AEF-8101-56494EDBB4FF}" dt="2023-03-15T06:53:09.246" v="16251" actId="478"/>
          <ac:grpSpMkLst>
            <pc:docMk/>
            <pc:sldMk cId="3333590095" sldId="287"/>
            <ac:grpSpMk id="18" creationId="{D2A631A9-EFB2-4255-71B4-10D28673ABD0}"/>
          </ac:grpSpMkLst>
        </pc:grpChg>
        <pc:grpChg chg="add mod">
          <ac:chgData name="Roxana Sairoldy Rincon Gonzalez" userId="2760d76d344de677" providerId="LiveId" clId="{50AFBEBF-EF6A-4AEF-8101-56494EDBB4FF}" dt="2023-03-15T06:53:09.653" v="16252"/>
          <ac:grpSpMkLst>
            <pc:docMk/>
            <pc:sldMk cId="3333590095" sldId="287"/>
            <ac:grpSpMk id="32" creationId="{EEC78C50-A496-4072-BD4E-8E98A4BE2E59}"/>
          </ac:grpSpMkLst>
        </pc:grpChg>
        <pc:grpChg chg="mod">
          <ac:chgData name="Roxana Sairoldy Rincon Gonzalez" userId="2760d76d344de677" providerId="LiveId" clId="{50AFBEBF-EF6A-4AEF-8101-56494EDBB4FF}" dt="2023-03-07T02:10:53.748" v="8570" actId="478"/>
          <ac:grpSpMkLst>
            <pc:docMk/>
            <pc:sldMk cId="3333590095" sldId="287"/>
            <ac:grpSpMk id="33" creationId="{36634866-63E8-903B-F55D-0A5337227659}"/>
          </ac:grpSpMkLst>
        </pc:grpChg>
        <pc:grpChg chg="mod">
          <ac:chgData name="Roxana Sairoldy Rincon Gonzalez" userId="2760d76d344de677" providerId="LiveId" clId="{50AFBEBF-EF6A-4AEF-8101-56494EDBB4FF}" dt="2023-03-07T02:10:53.748" v="8570" actId="478"/>
          <ac:grpSpMkLst>
            <pc:docMk/>
            <pc:sldMk cId="3333590095" sldId="287"/>
            <ac:grpSpMk id="34" creationId="{0E2CF31D-3E57-738C-5A25-B54A440D3A1D}"/>
          </ac:grpSpMkLst>
        </pc:grpChg>
        <pc:grpChg chg="mod">
          <ac:chgData name="Roxana Sairoldy Rincon Gonzalez" userId="2760d76d344de677" providerId="LiveId" clId="{50AFBEBF-EF6A-4AEF-8101-56494EDBB4FF}" dt="2023-03-07T02:10:53.748" v="8570" actId="478"/>
          <ac:grpSpMkLst>
            <pc:docMk/>
            <pc:sldMk cId="3333590095" sldId="287"/>
            <ac:grpSpMk id="35" creationId="{A9E059EE-38ED-A33A-9042-92D51FBFC89C}"/>
          </ac:grpSpMkLst>
        </pc:grpChg>
        <pc:grpChg chg="add mod">
          <ac:chgData name="Roxana Sairoldy Rincon Gonzalez" userId="2760d76d344de677" providerId="LiveId" clId="{50AFBEBF-EF6A-4AEF-8101-56494EDBB4FF}" dt="2023-03-15T06:53:09.653" v="16252"/>
          <ac:grpSpMkLst>
            <pc:docMk/>
            <pc:sldMk cId="3333590095" sldId="287"/>
            <ac:grpSpMk id="40" creationId="{3210CA5F-1259-2637-637E-0809A663A84D}"/>
          </ac:grpSpMkLst>
        </pc:grpChg>
        <pc:grpChg chg="mod">
          <ac:chgData name="Roxana Sairoldy Rincon Gonzalez" userId="2760d76d344de677" providerId="LiveId" clId="{50AFBEBF-EF6A-4AEF-8101-56494EDBB4FF}" dt="2023-03-07T02:10:53.748" v="8570" actId="478"/>
          <ac:grpSpMkLst>
            <pc:docMk/>
            <pc:sldMk cId="3333590095" sldId="287"/>
            <ac:grpSpMk id="42" creationId="{E4D3E606-AB60-5AEC-32DF-716C9D0D6E88}"/>
          </ac:grpSpMkLst>
        </pc:grpChg>
        <pc:grpChg chg="mod">
          <ac:chgData name="Roxana Sairoldy Rincon Gonzalez" userId="2760d76d344de677" providerId="LiveId" clId="{50AFBEBF-EF6A-4AEF-8101-56494EDBB4FF}" dt="2023-03-07T02:10:53.748" v="8570" actId="478"/>
          <ac:grpSpMkLst>
            <pc:docMk/>
            <pc:sldMk cId="3333590095" sldId="287"/>
            <ac:grpSpMk id="44" creationId="{1BD2494D-B2E2-7EBF-E712-E2E43F9A2889}"/>
          </ac:grpSpMkLst>
        </pc:grpChg>
        <pc:grpChg chg="mod">
          <ac:chgData name="Roxana Sairoldy Rincon Gonzalez" userId="2760d76d344de677" providerId="LiveId" clId="{50AFBEBF-EF6A-4AEF-8101-56494EDBB4FF}" dt="2023-03-07T02:10:53.748" v="8570" actId="478"/>
          <ac:grpSpMkLst>
            <pc:docMk/>
            <pc:sldMk cId="3333590095" sldId="287"/>
            <ac:grpSpMk id="52" creationId="{E71B9CC2-E246-4E09-20BF-AE6136CFFCA6}"/>
          </ac:grpSpMkLst>
        </pc:grpChg>
        <pc:grpChg chg="mod">
          <ac:chgData name="Roxana Sairoldy Rincon Gonzalez" userId="2760d76d344de677" providerId="LiveId" clId="{50AFBEBF-EF6A-4AEF-8101-56494EDBB4FF}" dt="2023-03-07T02:10:53.748" v="8570" actId="478"/>
          <ac:grpSpMkLst>
            <pc:docMk/>
            <pc:sldMk cId="3333590095" sldId="287"/>
            <ac:grpSpMk id="53" creationId="{A78DD325-E281-87E1-F611-23A01DA505AC}"/>
          </ac:grpSpMkLst>
        </pc:grpChg>
        <pc:grpChg chg="mod">
          <ac:chgData name="Roxana Sairoldy Rincon Gonzalez" userId="2760d76d344de677" providerId="LiveId" clId="{50AFBEBF-EF6A-4AEF-8101-56494EDBB4FF}" dt="2023-03-07T02:10:53.748" v="8570" actId="478"/>
          <ac:grpSpMkLst>
            <pc:docMk/>
            <pc:sldMk cId="3333590095" sldId="287"/>
            <ac:grpSpMk id="54" creationId="{6A1829E5-841C-8EAB-C088-6DA0EB871514}"/>
          </ac:grpSpMkLst>
        </pc:grpChg>
        <pc:grpChg chg="mod">
          <ac:chgData name="Roxana Sairoldy Rincon Gonzalez" userId="2760d76d344de677" providerId="LiveId" clId="{50AFBEBF-EF6A-4AEF-8101-56494EDBB4FF}" dt="2023-03-07T02:18:49.921" v="8580" actId="478"/>
          <ac:grpSpMkLst>
            <pc:docMk/>
            <pc:sldMk cId="3333590095" sldId="287"/>
            <ac:grpSpMk id="59" creationId="{9BDD8644-99AE-0843-8FCB-363FE152BE70}"/>
          </ac:grpSpMkLst>
        </pc:grpChg>
        <pc:grpChg chg="mod">
          <ac:chgData name="Roxana Sairoldy Rincon Gonzalez" userId="2760d76d344de677" providerId="LiveId" clId="{50AFBEBF-EF6A-4AEF-8101-56494EDBB4FF}" dt="2023-03-07T02:19:12.028" v="8584" actId="478"/>
          <ac:grpSpMkLst>
            <pc:docMk/>
            <pc:sldMk cId="3333590095" sldId="287"/>
            <ac:grpSpMk id="60" creationId="{3365BCFF-01CA-26C7-0089-36BAF85182B5}"/>
          </ac:grpSpMkLst>
        </pc:grpChg>
        <pc:grpChg chg="mod">
          <ac:chgData name="Roxana Sairoldy Rincon Gonzalez" userId="2760d76d344de677" providerId="LiveId" clId="{50AFBEBF-EF6A-4AEF-8101-56494EDBB4FF}" dt="2023-03-07T02:19:12.028" v="8584" actId="478"/>
          <ac:grpSpMkLst>
            <pc:docMk/>
            <pc:sldMk cId="3333590095" sldId="287"/>
            <ac:grpSpMk id="61" creationId="{4D611A53-1ECB-35BC-C2BB-04D8E993DD56}"/>
          </ac:grpSpMkLst>
        </pc:grpChg>
        <pc:grpChg chg="del mod">
          <ac:chgData name="Roxana Sairoldy Rincon Gonzalez" userId="2760d76d344de677" providerId="LiveId" clId="{50AFBEBF-EF6A-4AEF-8101-56494EDBB4FF}" dt="2023-03-07T02:19:12.028" v="8584" actId="478"/>
          <ac:grpSpMkLst>
            <pc:docMk/>
            <pc:sldMk cId="3333590095" sldId="287"/>
            <ac:grpSpMk id="63" creationId="{B338E6C1-7263-5956-8638-6C4BA043D8B3}"/>
          </ac:grpSpMkLst>
        </pc:grpChg>
        <pc:grpChg chg="mod">
          <ac:chgData name="Roxana Sairoldy Rincon Gonzalez" userId="2760d76d344de677" providerId="LiveId" clId="{50AFBEBF-EF6A-4AEF-8101-56494EDBB4FF}" dt="2023-03-07T02:18:49.921" v="8580" actId="478"/>
          <ac:grpSpMkLst>
            <pc:docMk/>
            <pc:sldMk cId="3333590095" sldId="287"/>
            <ac:grpSpMk id="18437" creationId="{6821F691-0266-962B-F430-4010F62130DF}"/>
          </ac:grpSpMkLst>
        </pc:grpChg>
        <pc:grpChg chg="del mod">
          <ac:chgData name="Roxana Sairoldy Rincon Gonzalez" userId="2760d76d344de677" providerId="LiveId" clId="{50AFBEBF-EF6A-4AEF-8101-56494EDBB4FF}" dt="2023-03-07T02:18:49.921" v="8580" actId="478"/>
          <ac:grpSpMkLst>
            <pc:docMk/>
            <pc:sldMk cId="3333590095" sldId="287"/>
            <ac:grpSpMk id="18440" creationId="{20618AE3-620D-C858-0F0E-B4B9462E1D66}"/>
          </ac:grpSpMkLst>
        </pc:grpChg>
        <pc:grpChg chg="mod">
          <ac:chgData name="Roxana Sairoldy Rincon Gonzalez" userId="2760d76d344de677" providerId="LiveId" clId="{50AFBEBF-EF6A-4AEF-8101-56494EDBB4FF}" dt="2023-03-07T02:18:11.251" v="8575" actId="478"/>
          <ac:grpSpMkLst>
            <pc:docMk/>
            <pc:sldMk cId="3333590095" sldId="287"/>
            <ac:grpSpMk id="18445" creationId="{54B8259B-5541-6F8C-10AF-A6B54937AD0B}"/>
          </ac:grpSpMkLst>
        </pc:grpChg>
        <pc:grpChg chg="del mod">
          <ac:chgData name="Roxana Sairoldy Rincon Gonzalez" userId="2760d76d344de677" providerId="LiveId" clId="{50AFBEBF-EF6A-4AEF-8101-56494EDBB4FF}" dt="2023-03-07T02:18:11.251" v="8575" actId="478"/>
          <ac:grpSpMkLst>
            <pc:docMk/>
            <pc:sldMk cId="3333590095" sldId="287"/>
            <ac:grpSpMk id="18446" creationId="{E0D54745-CFC3-7E63-557C-11C7266DBEF4}"/>
          </ac:grpSpMkLst>
        </pc:grpChg>
        <pc:picChg chg="mod">
          <ac:chgData name="Roxana Sairoldy Rincon Gonzalez" userId="2760d76d344de677" providerId="LiveId" clId="{50AFBEBF-EF6A-4AEF-8101-56494EDBB4FF}" dt="2023-03-09T04:47:33.519" v="10618"/>
          <ac:picMkLst>
            <pc:docMk/>
            <pc:sldMk cId="3333590095" sldId="287"/>
            <ac:picMk id="7" creationId="{BF9F7127-CB8A-B8C7-59F1-F43596FC0022}"/>
          </ac:picMkLst>
        </pc:picChg>
        <pc:picChg chg="del">
          <ac:chgData name="Roxana Sairoldy Rincon Gonzalez" userId="2760d76d344de677" providerId="LiveId" clId="{50AFBEBF-EF6A-4AEF-8101-56494EDBB4FF}" dt="2023-03-15T07:02:52.343" v="16351" actId="478"/>
          <ac:picMkLst>
            <pc:docMk/>
            <pc:sldMk cId="3333590095" sldId="287"/>
            <ac:picMk id="13" creationId="{7ABB5E7B-C685-7D71-995F-B02A54CE8004}"/>
          </ac:picMkLst>
        </pc:picChg>
        <pc:picChg chg="mod">
          <ac:chgData name="Roxana Sairoldy Rincon Gonzalez" userId="2760d76d344de677" providerId="LiveId" clId="{50AFBEBF-EF6A-4AEF-8101-56494EDBB4FF}" dt="2023-03-09T04:47:33.519" v="10618"/>
          <ac:picMkLst>
            <pc:docMk/>
            <pc:sldMk cId="3333590095" sldId="287"/>
            <ac:picMk id="16" creationId="{1BB0714F-86D5-F1F1-3121-5EF785BEC663}"/>
          </ac:picMkLst>
        </pc:picChg>
        <pc:picChg chg="del">
          <ac:chgData name="Roxana Sairoldy Rincon Gonzalez" userId="2760d76d344de677" providerId="LiveId" clId="{50AFBEBF-EF6A-4AEF-8101-56494EDBB4FF}" dt="2023-03-07T23:16:18.534" v="10340" actId="478"/>
          <ac:picMkLst>
            <pc:docMk/>
            <pc:sldMk cId="3333590095" sldId="287"/>
            <ac:picMk id="16" creationId="{86333956-F309-4D64-E74E-EDB47129846A}"/>
          </ac:picMkLst>
        </pc:picChg>
        <pc:picChg chg="del">
          <ac:chgData name="Roxana Sairoldy Rincon Gonzalez" userId="2760d76d344de677" providerId="LiveId" clId="{50AFBEBF-EF6A-4AEF-8101-56494EDBB4FF}" dt="2023-03-07T23:16:18.534" v="10340" actId="478"/>
          <ac:picMkLst>
            <pc:docMk/>
            <pc:sldMk cId="3333590095" sldId="287"/>
            <ac:picMk id="18" creationId="{4B9100AD-897E-BE30-88A5-510D81B39F61}"/>
          </ac:picMkLst>
        </pc:picChg>
        <pc:picChg chg="add mod">
          <ac:chgData name="Roxana Sairoldy Rincon Gonzalez" userId="2760d76d344de677" providerId="LiveId" clId="{50AFBEBF-EF6A-4AEF-8101-56494EDBB4FF}" dt="2023-03-07T02:09:18.690" v="8558" actId="1076"/>
          <ac:picMkLst>
            <pc:docMk/>
            <pc:sldMk cId="3333590095" sldId="287"/>
            <ac:picMk id="22" creationId="{AA0FE91F-F5D0-E99D-229F-AACD15B8B098}"/>
          </ac:picMkLst>
        </pc:picChg>
        <pc:picChg chg="add mod">
          <ac:chgData name="Roxana Sairoldy Rincon Gonzalez" userId="2760d76d344de677" providerId="LiveId" clId="{50AFBEBF-EF6A-4AEF-8101-56494EDBB4FF}" dt="2023-03-07T02:10:07.848" v="8564" actId="1076"/>
          <ac:picMkLst>
            <pc:docMk/>
            <pc:sldMk cId="3333590095" sldId="287"/>
            <ac:picMk id="23" creationId="{26D8510F-F7F5-BB46-3FFD-82676FAD0F6F}"/>
          </ac:picMkLst>
        </pc:picChg>
        <pc:picChg chg="add mod">
          <ac:chgData name="Roxana Sairoldy Rincon Gonzalez" userId="2760d76d344de677" providerId="LiveId" clId="{50AFBEBF-EF6A-4AEF-8101-56494EDBB4FF}" dt="2023-03-07T02:10:49.918" v="8569" actId="1076"/>
          <ac:picMkLst>
            <pc:docMk/>
            <pc:sldMk cId="3333590095" sldId="287"/>
            <ac:picMk id="24" creationId="{19CD796C-3347-646C-E67F-F03368CD6CD6}"/>
          </ac:picMkLst>
        </pc:picChg>
        <pc:picChg chg="add mod">
          <ac:chgData name="Roxana Sairoldy Rincon Gonzalez" userId="2760d76d344de677" providerId="LiveId" clId="{50AFBEBF-EF6A-4AEF-8101-56494EDBB4FF}" dt="2023-03-07T02:17:55.859" v="8574" actId="1076"/>
          <ac:picMkLst>
            <pc:docMk/>
            <pc:sldMk cId="3333590095" sldId="287"/>
            <ac:picMk id="25" creationId="{6BA88537-CE46-5E13-619F-00834FFB4320}"/>
          </ac:picMkLst>
        </pc:picChg>
        <pc:picChg chg="add mod">
          <ac:chgData name="Roxana Sairoldy Rincon Gonzalez" userId="2760d76d344de677" providerId="LiveId" clId="{50AFBEBF-EF6A-4AEF-8101-56494EDBB4FF}" dt="2023-03-07T02:19:07.870" v="8583" actId="14100"/>
          <ac:picMkLst>
            <pc:docMk/>
            <pc:sldMk cId="3333590095" sldId="287"/>
            <ac:picMk id="26" creationId="{E7D7C5FD-5DB5-29A8-7D51-A1DFF11F2C8D}"/>
          </ac:picMkLst>
        </pc:picChg>
        <pc:picChg chg="add mod">
          <ac:chgData name="Roxana Sairoldy Rincon Gonzalez" userId="2760d76d344de677" providerId="LiveId" clId="{50AFBEBF-EF6A-4AEF-8101-56494EDBB4FF}" dt="2023-03-07T02:19:05.102" v="8582" actId="1076"/>
          <ac:picMkLst>
            <pc:docMk/>
            <pc:sldMk cId="3333590095" sldId="287"/>
            <ac:picMk id="27" creationId="{9739B0C9-ECBC-9D73-A2A9-F356FDB9AFA7}"/>
          </ac:picMkLst>
        </pc:picChg>
        <pc:picChg chg="mod">
          <ac:chgData name="Roxana Sairoldy Rincon Gonzalez" userId="2760d76d344de677" providerId="LiveId" clId="{50AFBEBF-EF6A-4AEF-8101-56494EDBB4FF}" dt="2023-03-15T06:48:48.849" v="16208"/>
          <ac:picMkLst>
            <pc:docMk/>
            <pc:sldMk cId="3333590095" sldId="287"/>
            <ac:picMk id="28" creationId="{CC2F957C-995F-F95D-163F-BF08510F93A4}"/>
          </ac:picMkLst>
        </pc:picChg>
        <pc:picChg chg="add mod">
          <ac:chgData name="Roxana Sairoldy Rincon Gonzalez" userId="2760d76d344de677" providerId="LiveId" clId="{50AFBEBF-EF6A-4AEF-8101-56494EDBB4FF}" dt="2023-03-07T02:24:08.744" v="8593" actId="14100"/>
          <ac:picMkLst>
            <pc:docMk/>
            <pc:sldMk cId="3333590095" sldId="287"/>
            <ac:picMk id="29" creationId="{38650370-849A-4A1A-B477-E78E33A3700F}"/>
          </ac:picMkLst>
        </pc:picChg>
        <pc:picChg chg="add mod">
          <ac:chgData name="Roxana Sairoldy Rincon Gonzalez" userId="2760d76d344de677" providerId="LiveId" clId="{50AFBEBF-EF6A-4AEF-8101-56494EDBB4FF}" dt="2023-03-07T02:26:21.761" v="8647" actId="1076"/>
          <ac:picMkLst>
            <pc:docMk/>
            <pc:sldMk cId="3333590095" sldId="287"/>
            <ac:picMk id="31" creationId="{9BFEF710-FF54-AF42-1117-A35218733D9F}"/>
          </ac:picMkLst>
        </pc:picChg>
        <pc:picChg chg="add del mod">
          <ac:chgData name="Roxana Sairoldy Rincon Gonzalez" userId="2760d76d344de677" providerId="LiveId" clId="{50AFBEBF-EF6A-4AEF-8101-56494EDBB4FF}" dt="2023-03-09T04:47:33.163" v="10617" actId="478"/>
          <ac:picMkLst>
            <pc:docMk/>
            <pc:sldMk cId="3333590095" sldId="287"/>
            <ac:picMk id="37" creationId="{17F80712-3BF1-3977-D706-531EA5EF7017}"/>
          </ac:picMkLst>
        </pc:picChg>
        <pc:picChg chg="mod">
          <ac:chgData name="Roxana Sairoldy Rincon Gonzalez" userId="2760d76d344de677" providerId="LiveId" clId="{50AFBEBF-EF6A-4AEF-8101-56494EDBB4FF}" dt="2023-03-15T06:53:09.653" v="16252"/>
          <ac:picMkLst>
            <pc:docMk/>
            <pc:sldMk cId="3333590095" sldId="287"/>
            <ac:picMk id="38" creationId="{CA2CFD76-B5B2-64DC-85D5-08DCB339CEC7}"/>
          </ac:picMkLst>
        </pc:picChg>
        <pc:picChg chg="add del mod">
          <ac:chgData name="Roxana Sairoldy Rincon Gonzalez" userId="2760d76d344de677" providerId="LiveId" clId="{50AFBEBF-EF6A-4AEF-8101-56494EDBB4FF}" dt="2023-03-09T04:47:33.163" v="10617" actId="478"/>
          <ac:picMkLst>
            <pc:docMk/>
            <pc:sldMk cId="3333590095" sldId="287"/>
            <ac:picMk id="39" creationId="{C9A639A7-A695-74E9-7C1D-037DEDEAD515}"/>
          </ac:picMkLst>
        </pc:picChg>
        <pc:picChg chg="mod">
          <ac:chgData name="Roxana Sairoldy Rincon Gonzalez" userId="2760d76d344de677" providerId="LiveId" clId="{50AFBEBF-EF6A-4AEF-8101-56494EDBB4FF}" dt="2023-03-15T06:53:09.653" v="16252"/>
          <ac:picMkLst>
            <pc:docMk/>
            <pc:sldMk cId="3333590095" sldId="287"/>
            <ac:picMk id="41" creationId="{C5B53C31-997F-47B6-20BB-424C17CB4C22}"/>
          </ac:picMkLst>
        </pc:picChg>
        <pc:picChg chg="add mod">
          <ac:chgData name="Roxana Sairoldy Rincon Gonzalez" userId="2760d76d344de677" providerId="LiveId" clId="{50AFBEBF-EF6A-4AEF-8101-56494EDBB4FF}" dt="2023-03-15T07:02:52.839" v="16352"/>
          <ac:picMkLst>
            <pc:docMk/>
            <pc:sldMk cId="3333590095" sldId="287"/>
            <ac:picMk id="51" creationId="{67B20124-62D5-7B92-C87F-A1AAFE55BD12}"/>
          </ac:picMkLst>
        </pc:picChg>
        <pc:picChg chg="add mod">
          <ac:chgData name="Roxana Sairoldy Rincon Gonzalez" userId="2760d76d344de677" providerId="LiveId" clId="{50AFBEBF-EF6A-4AEF-8101-56494EDBB4FF}" dt="2023-03-15T08:44:16.092" v="16547"/>
          <ac:picMkLst>
            <pc:docMk/>
            <pc:sldMk cId="3333590095" sldId="287"/>
            <ac:picMk id="57" creationId="{1EA8B5FF-7A8D-D531-2063-CFCA00E3EAD9}"/>
          </ac:picMkLst>
        </pc:picChg>
        <pc:picChg chg="add mod">
          <ac:chgData name="Roxana Sairoldy Rincon Gonzalez" userId="2760d76d344de677" providerId="LiveId" clId="{50AFBEBF-EF6A-4AEF-8101-56494EDBB4FF}" dt="2023-03-15T08:44:16.092" v="16547"/>
          <ac:picMkLst>
            <pc:docMk/>
            <pc:sldMk cId="3333590095" sldId="287"/>
            <ac:picMk id="58" creationId="{DD2F42AD-E0A4-4FD3-5AAC-3EC0FD01B10D}"/>
          </ac:picMkLst>
        </pc:picChg>
        <pc:picChg chg="del">
          <ac:chgData name="Roxana Sairoldy Rincon Gonzalez" userId="2760d76d344de677" providerId="LiveId" clId="{50AFBEBF-EF6A-4AEF-8101-56494EDBB4FF}" dt="2023-03-07T02:19:12.028" v="8584" actId="478"/>
          <ac:picMkLst>
            <pc:docMk/>
            <pc:sldMk cId="3333590095" sldId="287"/>
            <ac:picMk id="18433" creationId="{E3230A55-2B63-B5B5-60BB-6A60D7C3E0E6}"/>
          </ac:picMkLst>
        </pc:picChg>
        <pc:picChg chg="del">
          <ac:chgData name="Roxana Sairoldy Rincon Gonzalez" userId="2760d76d344de677" providerId="LiveId" clId="{50AFBEBF-EF6A-4AEF-8101-56494EDBB4FF}" dt="2023-03-07T02:08:59.572" v="8557" actId="478"/>
          <ac:picMkLst>
            <pc:docMk/>
            <pc:sldMk cId="3333590095" sldId="287"/>
            <ac:picMk id="18436" creationId="{69C812E6-933F-D384-3541-7466308AEA92}"/>
          </ac:picMkLst>
        </pc:picChg>
        <pc:picChg chg="del">
          <ac:chgData name="Roxana Sairoldy Rincon Gonzalez" userId="2760d76d344de677" providerId="LiveId" clId="{50AFBEBF-EF6A-4AEF-8101-56494EDBB4FF}" dt="2023-03-07T02:18:49.921" v="8580" actId="478"/>
          <ac:picMkLst>
            <pc:docMk/>
            <pc:sldMk cId="3333590095" sldId="287"/>
            <ac:picMk id="18442" creationId="{34A9BFB0-F147-524C-F412-6C652547C865}"/>
          </ac:picMkLst>
        </pc:picChg>
        <pc:picChg chg="del">
          <ac:chgData name="Roxana Sairoldy Rincon Gonzalez" userId="2760d76d344de677" providerId="LiveId" clId="{50AFBEBF-EF6A-4AEF-8101-56494EDBB4FF}" dt="2023-03-07T02:18:11.251" v="8575" actId="478"/>
          <ac:picMkLst>
            <pc:docMk/>
            <pc:sldMk cId="3333590095" sldId="287"/>
            <ac:picMk id="18448" creationId="{B134BA72-679B-FBA8-5ECC-0FF34166AA8D}"/>
          </ac:picMkLst>
        </pc:picChg>
        <pc:picChg chg="del">
          <ac:chgData name="Roxana Sairoldy Rincon Gonzalez" userId="2760d76d344de677" providerId="LiveId" clId="{50AFBEBF-EF6A-4AEF-8101-56494EDBB4FF}" dt="2023-03-07T02:17:27.892" v="8573" actId="478"/>
          <ac:picMkLst>
            <pc:docMk/>
            <pc:sldMk cId="3333590095" sldId="287"/>
            <ac:picMk id="20480" creationId="{5C1DC589-63F3-0F8C-2FF0-1DF77E365286}"/>
          </ac:picMkLst>
        </pc:picChg>
        <pc:picChg chg="del mod">
          <ac:chgData name="Roxana Sairoldy Rincon Gonzalez" userId="2760d76d344de677" providerId="LiveId" clId="{50AFBEBF-EF6A-4AEF-8101-56494EDBB4FF}" dt="2023-03-07T02:09:49.805" v="8563" actId="478"/>
          <ac:picMkLst>
            <pc:docMk/>
            <pc:sldMk cId="3333590095" sldId="287"/>
            <ac:picMk id="20482" creationId="{775AC411-BF7C-6942-1311-6B31A52CF2EF}"/>
          </ac:picMkLst>
        </pc:picChg>
        <pc:picChg chg="del mod">
          <ac:chgData name="Roxana Sairoldy Rincon Gonzalez" userId="2760d76d344de677" providerId="LiveId" clId="{50AFBEBF-EF6A-4AEF-8101-56494EDBB4FF}" dt="2023-03-07T02:10:41.717" v="8568" actId="478"/>
          <ac:picMkLst>
            <pc:docMk/>
            <pc:sldMk cId="3333590095" sldId="287"/>
            <ac:picMk id="20484" creationId="{1D309D3C-129F-4F05-F4C9-9E120CB42646}"/>
          </ac:picMkLst>
        </pc:picChg>
        <pc:picChg chg="del mod">
          <ac:chgData name="Roxana Sairoldy Rincon Gonzalez" userId="2760d76d344de677" providerId="LiveId" clId="{50AFBEBF-EF6A-4AEF-8101-56494EDBB4FF}" dt="2023-03-07T02:10:53.748" v="8570" actId="478"/>
          <ac:picMkLst>
            <pc:docMk/>
            <pc:sldMk cId="3333590095" sldId="287"/>
            <ac:picMk id="20486" creationId="{DB1E6C85-CFCA-D8A5-01CF-4E8BA3B323F4}"/>
          </ac:picMkLst>
        </pc:picChg>
      </pc:sldChg>
      <pc:sldChg chg="addSp delSp modSp mod ord setBg">
        <pc:chgData name="Roxana Sairoldy Rincon Gonzalez" userId="2760d76d344de677" providerId="LiveId" clId="{50AFBEBF-EF6A-4AEF-8101-56494EDBB4FF}" dt="2023-03-15T08:46:12.413" v="16572"/>
        <pc:sldMkLst>
          <pc:docMk/>
          <pc:sldMk cId="1325713156" sldId="289"/>
        </pc:sldMkLst>
        <pc:spChg chg="add del">
          <ac:chgData name="Roxana Sairoldy Rincon Gonzalez" userId="2760d76d344de677" providerId="LiveId" clId="{50AFBEBF-EF6A-4AEF-8101-56494EDBB4FF}" dt="2023-03-15T01:46:15.320" v="13151"/>
          <ac:spMkLst>
            <pc:docMk/>
            <pc:sldMk cId="1325713156" sldId="289"/>
            <ac:spMk id="4" creationId="{6EB6E50C-2320-3744-5C95-4B8E8FDA9906}"/>
          </ac:spMkLst>
        </pc:spChg>
        <pc:spChg chg="add del mod">
          <ac:chgData name="Roxana Sairoldy Rincon Gonzalez" userId="2760d76d344de677" providerId="LiveId" clId="{50AFBEBF-EF6A-4AEF-8101-56494EDBB4FF}" dt="2023-03-09T04:50:59.930" v="10645" actId="478"/>
          <ac:spMkLst>
            <pc:docMk/>
            <pc:sldMk cId="1325713156" sldId="289"/>
            <ac:spMk id="5" creationId="{EC36000A-1B1D-7C9D-A59C-083AA4022501}"/>
          </ac:spMkLst>
        </pc:spChg>
        <pc:spChg chg="add del">
          <ac:chgData name="Roxana Sairoldy Rincon Gonzalez" userId="2760d76d344de677" providerId="LiveId" clId="{50AFBEBF-EF6A-4AEF-8101-56494EDBB4FF}" dt="2023-03-15T01:47:24.699" v="13156"/>
          <ac:spMkLst>
            <pc:docMk/>
            <pc:sldMk cId="1325713156" sldId="289"/>
            <ac:spMk id="7" creationId="{248832BD-E439-E01F-7FE5-DA05ED42F108}"/>
          </ac:spMkLst>
        </pc:spChg>
        <pc:spChg chg="mod">
          <ac:chgData name="Roxana Sairoldy Rincon Gonzalez" userId="2760d76d344de677" providerId="LiveId" clId="{50AFBEBF-EF6A-4AEF-8101-56494EDBB4FF}" dt="2023-03-09T04:50:55.739" v="10643"/>
          <ac:spMkLst>
            <pc:docMk/>
            <pc:sldMk cId="1325713156" sldId="289"/>
            <ac:spMk id="8" creationId="{D590D381-EDBD-215A-7508-3B696638588F}"/>
          </ac:spMkLst>
        </pc:spChg>
        <pc:spChg chg="add del">
          <ac:chgData name="Roxana Sairoldy Rincon Gonzalez" userId="2760d76d344de677" providerId="LiveId" clId="{50AFBEBF-EF6A-4AEF-8101-56494EDBB4FF}" dt="2023-03-15T01:50:37.264" v="13163"/>
          <ac:spMkLst>
            <pc:docMk/>
            <pc:sldMk cId="1325713156" sldId="289"/>
            <ac:spMk id="9" creationId="{7138BA20-EBE7-7648-359B-C931E4828E9D}"/>
          </ac:spMkLst>
        </pc:spChg>
        <pc:spChg chg="add del mod">
          <ac:chgData name="Roxana Sairoldy Rincon Gonzalez" userId="2760d76d344de677" providerId="LiveId" clId="{50AFBEBF-EF6A-4AEF-8101-56494EDBB4FF}" dt="2023-03-09T04:50:59.930" v="10645" actId="478"/>
          <ac:spMkLst>
            <pc:docMk/>
            <pc:sldMk cId="1325713156" sldId="289"/>
            <ac:spMk id="9" creationId="{C4DBA78D-CD40-D0B2-EBE1-90C73680D522}"/>
          </ac:spMkLst>
        </pc:spChg>
        <pc:spChg chg="add mod">
          <ac:chgData name="Roxana Sairoldy Rincon Gonzalez" userId="2760d76d344de677" providerId="LiveId" clId="{50AFBEBF-EF6A-4AEF-8101-56494EDBB4FF}" dt="2023-03-15T01:59:44.726" v="13259" actId="164"/>
          <ac:spMkLst>
            <pc:docMk/>
            <pc:sldMk cId="1325713156" sldId="289"/>
            <ac:spMk id="11" creationId="{00D592A7-AA8E-0546-2BA2-F6FF388AD766}"/>
          </ac:spMkLst>
        </pc:spChg>
        <pc:spChg chg="del mod">
          <ac:chgData name="Roxana Sairoldy Rincon Gonzalez" userId="2760d76d344de677" providerId="LiveId" clId="{50AFBEBF-EF6A-4AEF-8101-56494EDBB4FF}" dt="2023-03-15T02:03:40.703" v="13316" actId="478"/>
          <ac:spMkLst>
            <pc:docMk/>
            <pc:sldMk cId="1325713156" sldId="289"/>
            <ac:spMk id="12" creationId="{2E5609A1-46C2-AE6D-324B-73459CC8B828}"/>
          </ac:spMkLst>
        </pc:spChg>
        <pc:spChg chg="add mod">
          <ac:chgData name="Roxana Sairoldy Rincon Gonzalez" userId="2760d76d344de677" providerId="LiveId" clId="{50AFBEBF-EF6A-4AEF-8101-56494EDBB4FF}" dt="2023-03-15T02:00:18.930" v="13270" actId="164"/>
          <ac:spMkLst>
            <pc:docMk/>
            <pc:sldMk cId="1325713156" sldId="289"/>
            <ac:spMk id="13" creationId="{355BB808-F534-CC19-F2B7-B5211AD8805E}"/>
          </ac:spMkLst>
        </pc:spChg>
        <pc:spChg chg="add del mod">
          <ac:chgData name="Roxana Sairoldy Rincon Gonzalez" userId="2760d76d344de677" providerId="LiveId" clId="{50AFBEBF-EF6A-4AEF-8101-56494EDBB4FF}" dt="2023-03-09T04:50:57.709" v="10644"/>
          <ac:spMkLst>
            <pc:docMk/>
            <pc:sldMk cId="1325713156" sldId="289"/>
            <ac:spMk id="13" creationId="{E5867991-ED92-7DD2-5CBC-3F4C489DB67E}"/>
          </ac:spMkLst>
        </pc:spChg>
        <pc:spChg chg="del">
          <ac:chgData name="Roxana Sairoldy Rincon Gonzalez" userId="2760d76d344de677" providerId="LiveId" clId="{50AFBEBF-EF6A-4AEF-8101-56494EDBB4FF}" dt="2023-03-15T01:43:45.450" v="13149" actId="478"/>
          <ac:spMkLst>
            <pc:docMk/>
            <pc:sldMk cId="1325713156" sldId="289"/>
            <ac:spMk id="14" creationId="{606F0484-BA38-32EE-C077-72BFADB2898F}"/>
          </ac:spMkLst>
        </pc:spChg>
        <pc:spChg chg="mod">
          <ac:chgData name="Roxana Sairoldy Rincon Gonzalez" userId="2760d76d344de677" providerId="LiveId" clId="{50AFBEBF-EF6A-4AEF-8101-56494EDBB4FF}" dt="2023-03-15T02:06:17.953" v="13391" actId="164"/>
          <ac:spMkLst>
            <pc:docMk/>
            <pc:sldMk cId="1325713156" sldId="289"/>
            <ac:spMk id="15" creationId="{77A27CC3-A7DF-4132-7955-6CEE0127FD31}"/>
          </ac:spMkLst>
        </pc:spChg>
        <pc:spChg chg="add del mod">
          <ac:chgData name="Roxana Sairoldy Rincon Gonzalez" userId="2760d76d344de677" providerId="LiveId" clId="{50AFBEBF-EF6A-4AEF-8101-56494EDBB4FF}" dt="2023-03-09T04:50:59.930" v="10645" actId="478"/>
          <ac:spMkLst>
            <pc:docMk/>
            <pc:sldMk cId="1325713156" sldId="289"/>
            <ac:spMk id="16" creationId="{80B016CA-DF27-F495-4C48-6B3E11291553}"/>
          </ac:spMkLst>
        </pc:spChg>
        <pc:spChg chg="mod">
          <ac:chgData name="Roxana Sairoldy Rincon Gonzalez" userId="2760d76d344de677" providerId="LiveId" clId="{50AFBEBF-EF6A-4AEF-8101-56494EDBB4FF}" dt="2023-03-15T02:06:17.953" v="13391" actId="164"/>
          <ac:spMkLst>
            <pc:docMk/>
            <pc:sldMk cId="1325713156" sldId="289"/>
            <ac:spMk id="18" creationId="{3369DE25-AD65-6691-18C0-50CBED728591}"/>
          </ac:spMkLst>
        </pc:spChg>
        <pc:spChg chg="mod">
          <ac:chgData name="Roxana Sairoldy Rincon Gonzalez" userId="2760d76d344de677" providerId="LiveId" clId="{50AFBEBF-EF6A-4AEF-8101-56494EDBB4FF}" dt="2023-03-15T02:06:17.953" v="13391" actId="164"/>
          <ac:spMkLst>
            <pc:docMk/>
            <pc:sldMk cId="1325713156" sldId="289"/>
            <ac:spMk id="20" creationId="{E507FA1F-267D-86C6-4254-D61246FB328A}"/>
          </ac:spMkLst>
        </pc:spChg>
        <pc:spChg chg="mod">
          <ac:chgData name="Roxana Sairoldy Rincon Gonzalez" userId="2760d76d344de677" providerId="LiveId" clId="{50AFBEBF-EF6A-4AEF-8101-56494EDBB4FF}" dt="2023-03-15T02:06:17.953" v="13391" actId="164"/>
          <ac:spMkLst>
            <pc:docMk/>
            <pc:sldMk cId="1325713156" sldId="289"/>
            <ac:spMk id="22" creationId="{3F4C6899-CAFE-7250-3A3D-450778ED01A7}"/>
          </ac:spMkLst>
        </pc:spChg>
        <pc:spChg chg="mod">
          <ac:chgData name="Roxana Sairoldy Rincon Gonzalez" userId="2760d76d344de677" providerId="LiveId" clId="{50AFBEBF-EF6A-4AEF-8101-56494EDBB4FF}" dt="2023-03-15T02:06:17.953" v="13391" actId="164"/>
          <ac:spMkLst>
            <pc:docMk/>
            <pc:sldMk cId="1325713156" sldId="289"/>
            <ac:spMk id="23" creationId="{742C6E4C-C48A-0067-F81A-81474615DE54}"/>
          </ac:spMkLst>
        </pc:spChg>
        <pc:spChg chg="mod">
          <ac:chgData name="Roxana Sairoldy Rincon Gonzalez" userId="2760d76d344de677" providerId="LiveId" clId="{50AFBEBF-EF6A-4AEF-8101-56494EDBB4FF}" dt="2023-03-15T02:06:17.953" v="13391" actId="164"/>
          <ac:spMkLst>
            <pc:docMk/>
            <pc:sldMk cId="1325713156" sldId="289"/>
            <ac:spMk id="24" creationId="{801AA385-086F-B3DC-56ED-EF6E5475206A}"/>
          </ac:spMkLst>
        </pc:spChg>
        <pc:spChg chg="mod">
          <ac:chgData name="Roxana Sairoldy Rincon Gonzalez" userId="2760d76d344de677" providerId="LiveId" clId="{50AFBEBF-EF6A-4AEF-8101-56494EDBB4FF}" dt="2023-03-15T02:06:17.953" v="13391" actId="164"/>
          <ac:spMkLst>
            <pc:docMk/>
            <pc:sldMk cId="1325713156" sldId="289"/>
            <ac:spMk id="25" creationId="{FEB131FB-988C-966D-81C8-CB96CDC7D08A}"/>
          </ac:spMkLst>
        </pc:spChg>
        <pc:spChg chg="del">
          <ac:chgData name="Roxana Sairoldy Rincon Gonzalez" userId="2760d76d344de677" providerId="LiveId" clId="{50AFBEBF-EF6A-4AEF-8101-56494EDBB4FF}" dt="2023-03-07T23:17:34.059" v="10366" actId="478"/>
          <ac:spMkLst>
            <pc:docMk/>
            <pc:sldMk cId="1325713156" sldId="289"/>
            <ac:spMk id="26" creationId="{9768A3C7-2188-53AC-610F-13FB7847A157}"/>
          </ac:spMkLst>
        </pc:spChg>
        <pc:spChg chg="mod">
          <ac:chgData name="Roxana Sairoldy Rincon Gonzalez" userId="2760d76d344de677" providerId="LiveId" clId="{50AFBEBF-EF6A-4AEF-8101-56494EDBB4FF}" dt="2023-03-09T04:50:55.739" v="10643"/>
          <ac:spMkLst>
            <pc:docMk/>
            <pc:sldMk cId="1325713156" sldId="289"/>
            <ac:spMk id="27" creationId="{8139F768-31E6-90CC-57B2-D3DDD5114AA7}"/>
          </ac:spMkLst>
        </pc:spChg>
        <pc:spChg chg="mod">
          <ac:chgData name="Roxana Sairoldy Rincon Gonzalez" userId="2760d76d344de677" providerId="LiveId" clId="{50AFBEBF-EF6A-4AEF-8101-56494EDBB4FF}" dt="2023-03-09T04:51:01.953" v="10646"/>
          <ac:spMkLst>
            <pc:docMk/>
            <pc:sldMk cId="1325713156" sldId="289"/>
            <ac:spMk id="29" creationId="{D0C22D23-694C-24E1-0B64-9C228CCD2121}"/>
          </ac:spMkLst>
        </pc:spChg>
        <pc:spChg chg="del">
          <ac:chgData name="Roxana Sairoldy Rincon Gonzalez" userId="2760d76d344de677" providerId="LiveId" clId="{50AFBEBF-EF6A-4AEF-8101-56494EDBB4FF}" dt="2023-03-07T23:17:34.059" v="10366" actId="478"/>
          <ac:spMkLst>
            <pc:docMk/>
            <pc:sldMk cId="1325713156" sldId="289"/>
            <ac:spMk id="30" creationId="{49171EF5-FD2D-8FB1-911C-519D2BD8DC69}"/>
          </ac:spMkLst>
        </pc:spChg>
        <pc:spChg chg="add del mod">
          <ac:chgData name="Roxana Sairoldy Rincon Gonzalez" userId="2760d76d344de677" providerId="LiveId" clId="{50AFBEBF-EF6A-4AEF-8101-56494EDBB4FF}" dt="2023-03-15T06:54:36.636" v="16277" actId="478"/>
          <ac:spMkLst>
            <pc:docMk/>
            <pc:sldMk cId="1325713156" sldId="289"/>
            <ac:spMk id="31" creationId="{260E59EE-132E-1CEE-8DC3-15C0E351B9F0}"/>
          </ac:spMkLst>
        </pc:spChg>
        <pc:spChg chg="del">
          <ac:chgData name="Roxana Sairoldy Rincon Gonzalez" userId="2760d76d344de677" providerId="LiveId" clId="{50AFBEBF-EF6A-4AEF-8101-56494EDBB4FF}" dt="2023-03-15T07:03:37.393" v="16361" actId="478"/>
          <ac:spMkLst>
            <pc:docMk/>
            <pc:sldMk cId="1325713156" sldId="289"/>
            <ac:spMk id="34" creationId="{B3A09C4C-FCCC-2845-A1AD-6F76957E8993}"/>
          </ac:spMkLst>
        </pc:spChg>
        <pc:spChg chg="mod">
          <ac:chgData name="Roxana Sairoldy Rincon Gonzalez" userId="2760d76d344de677" providerId="LiveId" clId="{50AFBEBF-EF6A-4AEF-8101-56494EDBB4FF}" dt="2023-03-09T04:51:01.953" v="10646"/>
          <ac:spMkLst>
            <pc:docMk/>
            <pc:sldMk cId="1325713156" sldId="289"/>
            <ac:spMk id="37" creationId="{479E6224-34A3-FB47-8BD2-EB20CFC92CBE}"/>
          </ac:spMkLst>
        </pc:spChg>
        <pc:spChg chg="add mod">
          <ac:chgData name="Roxana Sairoldy Rincon Gonzalez" userId="2760d76d344de677" providerId="LiveId" clId="{50AFBEBF-EF6A-4AEF-8101-56494EDBB4FF}" dt="2023-03-15T02:04:27.464" v="13364" actId="1036"/>
          <ac:spMkLst>
            <pc:docMk/>
            <pc:sldMk cId="1325713156" sldId="289"/>
            <ac:spMk id="41" creationId="{3407AFCE-F36E-02E0-D7AC-6CE49880F358}"/>
          </ac:spMkLst>
        </pc:spChg>
        <pc:spChg chg="mod">
          <ac:chgData name="Roxana Sairoldy Rincon Gonzalez" userId="2760d76d344de677" providerId="LiveId" clId="{50AFBEBF-EF6A-4AEF-8101-56494EDBB4FF}" dt="2023-03-15T02:00:18.930" v="13270" actId="164"/>
          <ac:spMkLst>
            <pc:docMk/>
            <pc:sldMk cId="1325713156" sldId="289"/>
            <ac:spMk id="42" creationId="{AB80AC9B-0AFC-2ED7-35BE-CA533B356286}"/>
          </ac:spMkLst>
        </pc:spChg>
        <pc:spChg chg="mod">
          <ac:chgData name="Roxana Sairoldy Rincon Gonzalez" userId="2760d76d344de677" providerId="LiveId" clId="{50AFBEBF-EF6A-4AEF-8101-56494EDBB4FF}" dt="2023-03-15T06:54:37.060" v="16278"/>
          <ac:spMkLst>
            <pc:docMk/>
            <pc:sldMk cId="1325713156" sldId="289"/>
            <ac:spMk id="46" creationId="{E2446F2B-2F8C-D19A-6A75-307F31B4E649}"/>
          </ac:spMkLst>
        </pc:spChg>
        <pc:spChg chg="add mod">
          <ac:chgData name="Roxana Sairoldy Rincon Gonzalez" userId="2760d76d344de677" providerId="LiveId" clId="{50AFBEBF-EF6A-4AEF-8101-56494EDBB4FF}" dt="2023-03-15T06:54:37.060" v="16278"/>
          <ac:spMkLst>
            <pc:docMk/>
            <pc:sldMk cId="1325713156" sldId="289"/>
            <ac:spMk id="48" creationId="{72FF7FCA-CB85-E7E3-C3D7-188945D84E6A}"/>
          </ac:spMkLst>
        </pc:spChg>
        <pc:spChg chg="mod">
          <ac:chgData name="Roxana Sairoldy Rincon Gonzalez" userId="2760d76d344de677" providerId="LiveId" clId="{50AFBEBF-EF6A-4AEF-8101-56494EDBB4FF}" dt="2023-03-15T06:54:37.060" v="16278"/>
          <ac:spMkLst>
            <pc:docMk/>
            <pc:sldMk cId="1325713156" sldId="289"/>
            <ac:spMk id="51" creationId="{D1B8FE7C-284F-3DE9-F6F6-2930F1E644C6}"/>
          </ac:spMkLst>
        </pc:spChg>
        <pc:spChg chg="add mod">
          <ac:chgData name="Roxana Sairoldy Rincon Gonzalez" userId="2760d76d344de677" providerId="LiveId" clId="{50AFBEBF-EF6A-4AEF-8101-56494EDBB4FF}" dt="2023-03-15T07:03:37.910" v="16362"/>
          <ac:spMkLst>
            <pc:docMk/>
            <pc:sldMk cId="1325713156" sldId="289"/>
            <ac:spMk id="53" creationId="{70BBFD69-D190-2A9A-5528-0A8F974EF7E4}"/>
          </ac:spMkLst>
        </pc:spChg>
        <pc:spChg chg="add del mod">
          <ac:chgData name="Roxana Sairoldy Rincon Gonzalez" userId="2760d76d344de677" providerId="LiveId" clId="{50AFBEBF-EF6A-4AEF-8101-56494EDBB4FF}" dt="2023-03-15T08:46:11.860" v="16571" actId="478"/>
          <ac:spMkLst>
            <pc:docMk/>
            <pc:sldMk cId="1325713156" sldId="289"/>
            <ac:spMk id="56" creationId="{518F48E4-ADC7-A814-C315-5EE27C431F6D}"/>
          </ac:spMkLst>
        </pc:spChg>
        <pc:spChg chg="add mod">
          <ac:chgData name="Roxana Sairoldy Rincon Gonzalez" userId="2760d76d344de677" providerId="LiveId" clId="{50AFBEBF-EF6A-4AEF-8101-56494EDBB4FF}" dt="2023-03-15T08:46:12.413" v="16572"/>
          <ac:spMkLst>
            <pc:docMk/>
            <pc:sldMk cId="1325713156" sldId="289"/>
            <ac:spMk id="59" creationId="{8DCDBF04-E44A-D7BF-D8D2-3659C0304473}"/>
          </ac:spMkLst>
        </pc:spChg>
        <pc:grpChg chg="add del mod">
          <ac:chgData name="Roxana Sairoldy Rincon Gonzalez" userId="2760d76d344de677" providerId="LiveId" clId="{50AFBEBF-EF6A-4AEF-8101-56494EDBB4FF}" dt="2023-03-09T04:50:57.709" v="10644"/>
          <ac:grpSpMkLst>
            <pc:docMk/>
            <pc:sldMk cId="1325713156" sldId="289"/>
            <ac:grpSpMk id="4" creationId="{634B4D51-A666-8611-49A2-50EFE530CEAE}"/>
          </ac:grpSpMkLst>
        </pc:grpChg>
        <pc:grpChg chg="add mod">
          <ac:chgData name="Roxana Sairoldy Rincon Gonzalez" userId="2760d76d344de677" providerId="LiveId" clId="{50AFBEBF-EF6A-4AEF-8101-56494EDBB4FF}" dt="2023-03-15T02:00:18.930" v="13270" actId="164"/>
          <ac:grpSpMkLst>
            <pc:docMk/>
            <pc:sldMk cId="1325713156" sldId="289"/>
            <ac:grpSpMk id="16" creationId="{2C3CEC37-A38F-7F24-AB01-77475750F190}"/>
          </ac:grpSpMkLst>
        </pc:grpChg>
        <pc:grpChg chg="add mod">
          <ac:chgData name="Roxana Sairoldy Rincon Gonzalez" userId="2760d76d344de677" providerId="LiveId" clId="{50AFBEBF-EF6A-4AEF-8101-56494EDBB4FF}" dt="2023-03-15T02:06:17.953" v="13391" actId="164"/>
          <ac:grpSpMkLst>
            <pc:docMk/>
            <pc:sldMk cId="1325713156" sldId="289"/>
            <ac:grpSpMk id="17" creationId="{1BF9EE55-5C02-4940-ED64-68E3227842B2}"/>
          </ac:grpSpMkLst>
        </pc:grpChg>
        <pc:grpChg chg="add del mod">
          <ac:chgData name="Roxana Sairoldy Rincon Gonzalez" userId="2760d76d344de677" providerId="LiveId" clId="{50AFBEBF-EF6A-4AEF-8101-56494EDBB4FF}" dt="2023-03-09T04:50:57.709" v="10644"/>
          <ac:grpSpMkLst>
            <pc:docMk/>
            <pc:sldMk cId="1325713156" sldId="289"/>
            <ac:grpSpMk id="17" creationId="{B529F76A-6389-E49E-D695-28A2D74FC977}"/>
          </ac:grpSpMkLst>
        </pc:grpChg>
        <pc:grpChg chg="add del mod">
          <ac:chgData name="Roxana Sairoldy Rincon Gonzalez" userId="2760d76d344de677" providerId="LiveId" clId="{50AFBEBF-EF6A-4AEF-8101-56494EDBB4FF}" dt="2023-03-15T06:54:36.636" v="16277" actId="478"/>
          <ac:grpSpMkLst>
            <pc:docMk/>
            <pc:sldMk cId="1325713156" sldId="289"/>
            <ac:grpSpMk id="28" creationId="{F61B1840-D1FC-0357-B969-5D2D6D997549}"/>
          </ac:grpSpMkLst>
        </pc:grpChg>
        <pc:grpChg chg="add del mod">
          <ac:chgData name="Roxana Sairoldy Rincon Gonzalez" userId="2760d76d344de677" providerId="LiveId" clId="{50AFBEBF-EF6A-4AEF-8101-56494EDBB4FF}" dt="2023-03-15T06:54:36.636" v="16277" actId="478"/>
          <ac:grpSpMkLst>
            <pc:docMk/>
            <pc:sldMk cId="1325713156" sldId="289"/>
            <ac:grpSpMk id="33" creationId="{6A62BF64-183F-D828-2A5B-253E2EB3142C}"/>
          </ac:grpSpMkLst>
        </pc:grpChg>
        <pc:grpChg chg="add mod">
          <ac:chgData name="Roxana Sairoldy Rincon Gonzalez" userId="2760d76d344de677" providerId="LiveId" clId="{50AFBEBF-EF6A-4AEF-8101-56494EDBB4FF}" dt="2023-03-15T02:06:21.895" v="13410" actId="1035"/>
          <ac:grpSpMkLst>
            <pc:docMk/>
            <pc:sldMk cId="1325713156" sldId="289"/>
            <ac:grpSpMk id="43" creationId="{3A11AC06-814E-8FC3-59A2-86DFBE6E1470}"/>
          </ac:grpSpMkLst>
        </pc:grpChg>
        <pc:grpChg chg="add mod">
          <ac:chgData name="Roxana Sairoldy Rincon Gonzalez" userId="2760d76d344de677" providerId="LiveId" clId="{50AFBEBF-EF6A-4AEF-8101-56494EDBB4FF}" dt="2023-03-15T06:54:37.060" v="16278"/>
          <ac:grpSpMkLst>
            <pc:docMk/>
            <pc:sldMk cId="1325713156" sldId="289"/>
            <ac:grpSpMk id="45" creationId="{622BAB54-2035-912A-E179-F92261CCC631}"/>
          </ac:grpSpMkLst>
        </pc:grpChg>
        <pc:grpChg chg="add mod">
          <ac:chgData name="Roxana Sairoldy Rincon Gonzalez" userId="2760d76d344de677" providerId="LiveId" clId="{50AFBEBF-EF6A-4AEF-8101-56494EDBB4FF}" dt="2023-03-15T06:54:37.060" v="16278"/>
          <ac:grpSpMkLst>
            <pc:docMk/>
            <pc:sldMk cId="1325713156" sldId="289"/>
            <ac:grpSpMk id="49" creationId="{D560B5D8-1CF7-31A5-DC98-AEB141314510}"/>
          </ac:grpSpMkLst>
        </pc:grpChg>
        <pc:picChg chg="mod">
          <ac:chgData name="Roxana Sairoldy Rincon Gonzalez" userId="2760d76d344de677" providerId="LiveId" clId="{50AFBEBF-EF6A-4AEF-8101-56494EDBB4FF}" dt="2023-03-15T02:06:17.953" v="13391" actId="164"/>
          <ac:picMkLst>
            <pc:docMk/>
            <pc:sldMk cId="1325713156" sldId="289"/>
            <ac:picMk id="2" creationId="{0A1EA93C-E983-7E9C-AD86-BD18227E8D27}"/>
          </ac:picMkLst>
        </pc:picChg>
        <pc:picChg chg="del mod">
          <ac:chgData name="Roxana Sairoldy Rincon Gonzalez" userId="2760d76d344de677" providerId="LiveId" clId="{50AFBEBF-EF6A-4AEF-8101-56494EDBB4FF}" dt="2023-03-15T01:52:06.774" v="13179" actId="478"/>
          <ac:picMkLst>
            <pc:docMk/>
            <pc:sldMk cId="1325713156" sldId="289"/>
            <ac:picMk id="3" creationId="{20DBAC30-A1C6-5297-92D0-F742E06DF79C}"/>
          </ac:picMkLst>
        </pc:picChg>
        <pc:picChg chg="add del mod">
          <ac:chgData name="Roxana Sairoldy Rincon Gonzalez" userId="2760d76d344de677" providerId="LiveId" clId="{50AFBEBF-EF6A-4AEF-8101-56494EDBB4FF}" dt="2023-03-07T23:17:34.059" v="10366" actId="478"/>
          <ac:picMkLst>
            <pc:docMk/>
            <pc:sldMk cId="1325713156" sldId="289"/>
            <ac:picMk id="4" creationId="{7810F77A-CB97-70CD-FAE7-626CFA601796}"/>
          </ac:picMkLst>
        </pc:picChg>
        <pc:picChg chg="add mod">
          <ac:chgData name="Roxana Sairoldy Rincon Gonzalez" userId="2760d76d344de677" providerId="LiveId" clId="{50AFBEBF-EF6A-4AEF-8101-56494EDBB4FF}" dt="2023-03-15T01:59:44.726" v="13259" actId="164"/>
          <ac:picMkLst>
            <pc:docMk/>
            <pc:sldMk cId="1325713156" sldId="289"/>
            <ac:picMk id="5" creationId="{10987D48-678E-9EFF-0144-18CB242C1996}"/>
          </ac:picMkLst>
        </pc:picChg>
        <pc:picChg chg="add del mod">
          <ac:chgData name="Roxana Sairoldy Rincon Gonzalez" userId="2760d76d344de677" providerId="LiveId" clId="{50AFBEBF-EF6A-4AEF-8101-56494EDBB4FF}" dt="2023-03-09T04:50:59.930" v="10645" actId="478"/>
          <ac:picMkLst>
            <pc:docMk/>
            <pc:sldMk cId="1325713156" sldId="289"/>
            <ac:picMk id="7" creationId="{738DEB8E-95FB-70F3-B27C-4C75CE133B65}"/>
          </ac:picMkLst>
        </pc:picChg>
        <pc:picChg chg="add mod">
          <ac:chgData name="Roxana Sairoldy Rincon Gonzalez" userId="2760d76d344de677" providerId="LiveId" clId="{50AFBEBF-EF6A-4AEF-8101-56494EDBB4FF}" dt="2023-03-15T02:00:18.930" v="13270" actId="164"/>
          <ac:picMkLst>
            <pc:docMk/>
            <pc:sldMk cId="1325713156" sldId="289"/>
            <ac:picMk id="8" creationId="{913FE67A-0B25-B525-809F-B9BC5EFF53B0}"/>
          </ac:picMkLst>
        </pc:picChg>
        <pc:picChg chg="del">
          <ac:chgData name="Roxana Sairoldy Rincon Gonzalez" userId="2760d76d344de677" providerId="LiveId" clId="{50AFBEBF-EF6A-4AEF-8101-56494EDBB4FF}" dt="2023-03-07T03:13:05.840" v="9269" actId="478"/>
          <ac:picMkLst>
            <pc:docMk/>
            <pc:sldMk cId="1325713156" sldId="289"/>
            <ac:picMk id="8" creationId="{FDD1D3C5-2C75-2F8E-CD93-B67803F24C37}"/>
          </ac:picMkLst>
        </pc:picChg>
        <pc:picChg chg="del">
          <ac:chgData name="Roxana Sairoldy Rincon Gonzalez" userId="2760d76d344de677" providerId="LiveId" clId="{50AFBEBF-EF6A-4AEF-8101-56494EDBB4FF}" dt="2023-03-09T03:44:21.940" v="10456" actId="478"/>
          <ac:picMkLst>
            <pc:docMk/>
            <pc:sldMk cId="1325713156" sldId="289"/>
            <ac:picMk id="10" creationId="{2745C5BA-7961-575E-44C5-4B443DB373D5}"/>
          </ac:picMkLst>
        </pc:picChg>
        <pc:picChg chg="add mod modCrop">
          <ac:chgData name="Roxana Sairoldy Rincon Gonzalez" userId="2760d76d344de677" providerId="LiveId" clId="{50AFBEBF-EF6A-4AEF-8101-56494EDBB4FF}" dt="2023-03-15T02:00:18.930" v="13270" actId="164"/>
          <ac:picMkLst>
            <pc:docMk/>
            <pc:sldMk cId="1325713156" sldId="289"/>
            <ac:picMk id="10" creationId="{C604BCB7-61BD-D8E0-FD49-67A5E14CEAF6}"/>
          </ac:picMkLst>
        </pc:picChg>
        <pc:picChg chg="mod">
          <ac:chgData name="Roxana Sairoldy Rincon Gonzalez" userId="2760d76d344de677" providerId="LiveId" clId="{50AFBEBF-EF6A-4AEF-8101-56494EDBB4FF}" dt="2023-03-09T04:50:55.739" v="10643"/>
          <ac:picMkLst>
            <pc:docMk/>
            <pc:sldMk cId="1325713156" sldId="289"/>
            <ac:picMk id="10" creationId="{E2932051-9CAA-08FF-FD28-6D0583D63B7F}"/>
          </ac:picMkLst>
        </pc:picChg>
        <pc:picChg chg="add del mod">
          <ac:chgData name="Roxana Sairoldy Rincon Gonzalez" userId="2760d76d344de677" providerId="LiveId" clId="{50AFBEBF-EF6A-4AEF-8101-56494EDBB4FF}" dt="2023-03-09T04:50:59.930" v="10645" actId="478"/>
          <ac:picMkLst>
            <pc:docMk/>
            <pc:sldMk cId="1325713156" sldId="289"/>
            <ac:picMk id="11" creationId="{8708A436-35AD-C049-61F8-1300701ABBF7}"/>
          </ac:picMkLst>
        </pc:picChg>
        <pc:picChg chg="del mod">
          <ac:chgData name="Roxana Sairoldy Rincon Gonzalez" userId="2760d76d344de677" providerId="LiveId" clId="{50AFBEBF-EF6A-4AEF-8101-56494EDBB4FF}" dt="2023-03-09T03:43:58.999" v="10455" actId="478"/>
          <ac:picMkLst>
            <pc:docMk/>
            <pc:sldMk cId="1325713156" sldId="289"/>
            <ac:picMk id="13" creationId="{0ABFCC0F-0AAE-C8AE-D4D6-7506B131C6A3}"/>
          </ac:picMkLst>
        </pc:picChg>
        <pc:picChg chg="mod">
          <ac:chgData name="Roxana Sairoldy Rincon Gonzalez" userId="2760d76d344de677" providerId="LiveId" clId="{50AFBEBF-EF6A-4AEF-8101-56494EDBB4FF}" dt="2023-03-15T02:06:17.953" v="13391" actId="164"/>
          <ac:picMkLst>
            <pc:docMk/>
            <pc:sldMk cId="1325713156" sldId="289"/>
            <ac:picMk id="19" creationId="{0C09C797-088C-9AA8-4D77-9ABFD219A49C}"/>
          </ac:picMkLst>
        </pc:picChg>
        <pc:picChg chg="add del mod">
          <ac:chgData name="Roxana Sairoldy Rincon Gonzalez" userId="2760d76d344de677" providerId="LiveId" clId="{50AFBEBF-EF6A-4AEF-8101-56494EDBB4FF}" dt="2023-03-15T07:16:44.575" v="16466" actId="478"/>
          <ac:picMkLst>
            <pc:docMk/>
            <pc:sldMk cId="1325713156" sldId="289"/>
            <ac:picMk id="21" creationId="{F2D2E594-D38D-737F-6D64-AF45630C86B5}"/>
          </ac:picMkLst>
        </pc:picChg>
        <pc:picChg chg="mod">
          <ac:chgData name="Roxana Sairoldy Rincon Gonzalez" userId="2760d76d344de677" providerId="LiveId" clId="{50AFBEBF-EF6A-4AEF-8101-56494EDBB4FF}" dt="2023-03-09T04:50:55.739" v="10643"/>
          <ac:picMkLst>
            <pc:docMk/>
            <pc:sldMk cId="1325713156" sldId="289"/>
            <ac:picMk id="26" creationId="{B7DF9056-6E2C-C852-823E-06DDAF293E39}"/>
          </ac:picMkLst>
        </pc:picChg>
        <pc:picChg chg="del">
          <ac:chgData name="Roxana Sairoldy Rincon Gonzalez" userId="2760d76d344de677" providerId="LiveId" clId="{50AFBEBF-EF6A-4AEF-8101-56494EDBB4FF}" dt="2023-03-07T23:17:34.059" v="10366" actId="478"/>
          <ac:picMkLst>
            <pc:docMk/>
            <pc:sldMk cId="1325713156" sldId="289"/>
            <ac:picMk id="28" creationId="{B6180C71-F15D-7EEB-003C-F8EA169D3246}"/>
          </ac:picMkLst>
        </pc:picChg>
        <pc:picChg chg="mod">
          <ac:chgData name="Roxana Sairoldy Rincon Gonzalez" userId="2760d76d344de677" providerId="LiveId" clId="{50AFBEBF-EF6A-4AEF-8101-56494EDBB4FF}" dt="2023-03-09T04:51:01.953" v="10646"/>
          <ac:picMkLst>
            <pc:docMk/>
            <pc:sldMk cId="1325713156" sldId="289"/>
            <ac:picMk id="30" creationId="{89F5AE81-628B-A761-BB58-A56EC9ACB3B0}"/>
          </ac:picMkLst>
        </pc:picChg>
        <pc:picChg chg="del">
          <ac:chgData name="Roxana Sairoldy Rincon Gonzalez" userId="2760d76d344de677" providerId="LiveId" clId="{50AFBEBF-EF6A-4AEF-8101-56494EDBB4FF}" dt="2023-03-15T07:03:37.393" v="16361" actId="478"/>
          <ac:picMkLst>
            <pc:docMk/>
            <pc:sldMk cId="1325713156" sldId="289"/>
            <ac:picMk id="32" creationId="{595E8ADB-7D21-BED2-10FF-9E977462646F}"/>
          </ac:picMkLst>
        </pc:picChg>
        <pc:picChg chg="mod">
          <ac:chgData name="Roxana Sairoldy Rincon Gonzalez" userId="2760d76d344de677" providerId="LiveId" clId="{50AFBEBF-EF6A-4AEF-8101-56494EDBB4FF}" dt="2023-03-09T04:51:01.953" v="10646"/>
          <ac:picMkLst>
            <pc:docMk/>
            <pc:sldMk cId="1325713156" sldId="289"/>
            <ac:picMk id="35" creationId="{673B0785-BD3D-31C1-15EE-BD961FBC4FAA}"/>
          </ac:picMkLst>
        </pc:picChg>
        <pc:picChg chg="add del mod">
          <ac:chgData name="Roxana Sairoldy Rincon Gonzalez" userId="2760d76d344de677" providerId="LiveId" clId="{50AFBEBF-EF6A-4AEF-8101-56494EDBB4FF}" dt="2023-03-15T02:06:29.439" v="13413" actId="478"/>
          <ac:picMkLst>
            <pc:docMk/>
            <pc:sldMk cId="1325713156" sldId="289"/>
            <ac:picMk id="36" creationId="{912765F1-59AF-5E3B-D6E4-A8F732ADAD99}"/>
          </ac:picMkLst>
        </pc:picChg>
        <pc:picChg chg="add mod">
          <ac:chgData name="Roxana Sairoldy Rincon Gonzalez" userId="2760d76d344de677" providerId="LiveId" clId="{50AFBEBF-EF6A-4AEF-8101-56494EDBB4FF}" dt="2023-03-09T03:44:22.378" v="10457"/>
          <ac:picMkLst>
            <pc:docMk/>
            <pc:sldMk cId="1325713156" sldId="289"/>
            <ac:picMk id="38" creationId="{C9E7D837-8BC7-22A4-2719-A87DCE6C0021}"/>
          </ac:picMkLst>
        </pc:picChg>
        <pc:picChg chg="add del">
          <ac:chgData name="Roxana Sairoldy Rincon Gonzalez" userId="2760d76d344de677" providerId="LiveId" clId="{50AFBEBF-EF6A-4AEF-8101-56494EDBB4FF}" dt="2023-03-15T01:52:06.774" v="13179" actId="478"/>
          <ac:picMkLst>
            <pc:docMk/>
            <pc:sldMk cId="1325713156" sldId="289"/>
            <ac:picMk id="39" creationId="{7E104194-795B-98A9-F83F-640C05936513}"/>
          </ac:picMkLst>
        </pc:picChg>
        <pc:picChg chg="del">
          <ac:chgData name="Roxana Sairoldy Rincon Gonzalez" userId="2760d76d344de677" providerId="LiveId" clId="{50AFBEBF-EF6A-4AEF-8101-56494EDBB4FF}" dt="2023-03-15T01:52:06.774" v="13179" actId="478"/>
          <ac:picMkLst>
            <pc:docMk/>
            <pc:sldMk cId="1325713156" sldId="289"/>
            <ac:picMk id="40" creationId="{A81C74E4-9FF9-67C7-7D00-A1D86B4B34C0}"/>
          </ac:picMkLst>
        </pc:picChg>
        <pc:picChg chg="add del mod">
          <ac:chgData name="Roxana Sairoldy Rincon Gonzalez" userId="2760d76d344de677" providerId="LiveId" clId="{50AFBEBF-EF6A-4AEF-8101-56494EDBB4FF}" dt="2023-03-15T07:16:44.575" v="16466" actId="478"/>
          <ac:picMkLst>
            <pc:docMk/>
            <pc:sldMk cId="1325713156" sldId="289"/>
            <ac:picMk id="44" creationId="{E97D0602-E6E7-613B-BECF-E743F44F9FC6}"/>
          </ac:picMkLst>
        </pc:picChg>
        <pc:picChg chg="mod">
          <ac:chgData name="Roxana Sairoldy Rincon Gonzalez" userId="2760d76d344de677" providerId="LiveId" clId="{50AFBEBF-EF6A-4AEF-8101-56494EDBB4FF}" dt="2023-03-15T06:54:37.060" v="16278"/>
          <ac:picMkLst>
            <pc:docMk/>
            <pc:sldMk cId="1325713156" sldId="289"/>
            <ac:picMk id="47" creationId="{6BC627CD-4208-93AF-B3D9-07D3FE79D6AB}"/>
          </ac:picMkLst>
        </pc:picChg>
        <pc:picChg chg="mod">
          <ac:chgData name="Roxana Sairoldy Rincon Gonzalez" userId="2760d76d344de677" providerId="LiveId" clId="{50AFBEBF-EF6A-4AEF-8101-56494EDBB4FF}" dt="2023-03-15T06:54:37.060" v="16278"/>
          <ac:picMkLst>
            <pc:docMk/>
            <pc:sldMk cId="1325713156" sldId="289"/>
            <ac:picMk id="50" creationId="{2CFED49E-6E78-27BB-9BC2-80BC6ABEC278}"/>
          </ac:picMkLst>
        </pc:picChg>
        <pc:picChg chg="add mod">
          <ac:chgData name="Roxana Sairoldy Rincon Gonzalez" userId="2760d76d344de677" providerId="LiveId" clId="{50AFBEBF-EF6A-4AEF-8101-56494EDBB4FF}" dt="2023-03-15T07:03:37.910" v="16362"/>
          <ac:picMkLst>
            <pc:docMk/>
            <pc:sldMk cId="1325713156" sldId="289"/>
            <ac:picMk id="52" creationId="{20B10299-78D8-E516-DEEF-0C8A27355AB0}"/>
          </ac:picMkLst>
        </pc:picChg>
        <pc:picChg chg="add del mod">
          <ac:chgData name="Roxana Sairoldy Rincon Gonzalez" userId="2760d76d344de677" providerId="LiveId" clId="{50AFBEBF-EF6A-4AEF-8101-56494EDBB4FF}" dt="2023-03-15T08:46:11.860" v="16571" actId="478"/>
          <ac:picMkLst>
            <pc:docMk/>
            <pc:sldMk cId="1325713156" sldId="289"/>
            <ac:picMk id="54" creationId="{AF97E7BA-534B-4B84-09A6-F10447688C7A}"/>
          </ac:picMkLst>
        </pc:picChg>
        <pc:picChg chg="add del mod">
          <ac:chgData name="Roxana Sairoldy Rincon Gonzalez" userId="2760d76d344de677" providerId="LiveId" clId="{50AFBEBF-EF6A-4AEF-8101-56494EDBB4FF}" dt="2023-03-15T08:46:11.860" v="16571" actId="478"/>
          <ac:picMkLst>
            <pc:docMk/>
            <pc:sldMk cId="1325713156" sldId="289"/>
            <ac:picMk id="55" creationId="{9C3DB0E8-3687-DA80-D8D7-3AF8AF2E3BFB}"/>
          </ac:picMkLst>
        </pc:picChg>
        <pc:picChg chg="add mod">
          <ac:chgData name="Roxana Sairoldy Rincon Gonzalez" userId="2760d76d344de677" providerId="LiveId" clId="{50AFBEBF-EF6A-4AEF-8101-56494EDBB4FF}" dt="2023-03-15T08:46:12.413" v="16572"/>
          <ac:picMkLst>
            <pc:docMk/>
            <pc:sldMk cId="1325713156" sldId="289"/>
            <ac:picMk id="57" creationId="{A389A0F6-2F78-2DE5-7DA1-BF8AA7A73B1A}"/>
          </ac:picMkLst>
        </pc:picChg>
        <pc:picChg chg="add mod">
          <ac:chgData name="Roxana Sairoldy Rincon Gonzalez" userId="2760d76d344de677" providerId="LiveId" clId="{50AFBEBF-EF6A-4AEF-8101-56494EDBB4FF}" dt="2023-03-15T08:46:12.413" v="16572"/>
          <ac:picMkLst>
            <pc:docMk/>
            <pc:sldMk cId="1325713156" sldId="289"/>
            <ac:picMk id="58" creationId="{F7B1E8F5-F8A7-08F6-3F66-90B7E1CF307B}"/>
          </ac:picMkLst>
        </pc:picChg>
        <pc:cxnChg chg="add mod">
          <ac:chgData name="Roxana Sairoldy Rincon Gonzalez" userId="2760d76d344de677" providerId="LiveId" clId="{50AFBEBF-EF6A-4AEF-8101-56494EDBB4FF}" dt="2023-03-15T02:06:17.953" v="13391" actId="164"/>
          <ac:cxnSpMkLst>
            <pc:docMk/>
            <pc:sldMk cId="1325713156" sldId="289"/>
            <ac:cxnSpMk id="27" creationId="{61E4A050-8F0A-2559-C74B-1CCE2F2E01E7}"/>
          </ac:cxnSpMkLst>
        </pc:cxnChg>
      </pc:sldChg>
      <pc:sldChg chg="addSp delSp modSp add mod ord setBg">
        <pc:chgData name="Roxana Sairoldy Rincon Gonzalez" userId="2760d76d344de677" providerId="LiveId" clId="{50AFBEBF-EF6A-4AEF-8101-56494EDBB4FF}" dt="2023-03-15T08:44:18.916" v="16548"/>
        <pc:sldMkLst>
          <pc:docMk/>
          <pc:sldMk cId="83435095" sldId="290"/>
        </pc:sldMkLst>
        <pc:spChg chg="add del">
          <ac:chgData name="Roxana Sairoldy Rincon Gonzalez" userId="2760d76d344de677" providerId="LiveId" clId="{50AFBEBF-EF6A-4AEF-8101-56494EDBB4FF}" dt="2023-03-07T01:24:46.337" v="8390"/>
          <ac:spMkLst>
            <pc:docMk/>
            <pc:sldMk cId="83435095" sldId="290"/>
            <ac:spMk id="2" creationId="{CFBE4C89-6F99-85D4-ADA1-EB399F2BE8D6}"/>
          </ac:spMkLst>
        </pc:spChg>
        <pc:spChg chg="mod">
          <ac:chgData name="Roxana Sairoldy Rincon Gonzalez" userId="2760d76d344de677" providerId="LiveId" clId="{50AFBEBF-EF6A-4AEF-8101-56494EDBB4FF}" dt="2023-03-09T04:47:38.785" v="10620"/>
          <ac:spMkLst>
            <pc:docMk/>
            <pc:sldMk cId="83435095" sldId="290"/>
            <ac:spMk id="4" creationId="{FA779D12-DD34-76ED-7274-58BE4F4C5752}"/>
          </ac:spMkLst>
        </pc:spChg>
        <pc:spChg chg="add del mod">
          <ac:chgData name="Roxana Sairoldy Rincon Gonzalez" userId="2760d76d344de677" providerId="LiveId" clId="{50AFBEBF-EF6A-4AEF-8101-56494EDBB4FF}" dt="2023-03-15T06:53:17.376" v="16253" actId="478"/>
          <ac:spMkLst>
            <pc:docMk/>
            <pc:sldMk cId="83435095" sldId="290"/>
            <ac:spMk id="7" creationId="{78D07069-7F4A-6F8B-DAD8-1ECE7CEEB1A1}"/>
          </ac:spMkLst>
        </pc:spChg>
        <pc:spChg chg="add del">
          <ac:chgData name="Roxana Sairoldy Rincon Gonzalez" userId="2760d76d344de677" providerId="LiveId" clId="{50AFBEBF-EF6A-4AEF-8101-56494EDBB4FF}" dt="2023-03-07T01:27:14.993" v="8400"/>
          <ac:spMkLst>
            <pc:docMk/>
            <pc:sldMk cId="83435095" sldId="290"/>
            <ac:spMk id="7" creationId="{EE0EEBE1-2673-3F81-AE9E-B61272BC29EA}"/>
          </ac:spMkLst>
        </pc:spChg>
        <pc:spChg chg="add del">
          <ac:chgData name="Roxana Sairoldy Rincon Gonzalez" userId="2760d76d344de677" providerId="LiveId" clId="{50AFBEBF-EF6A-4AEF-8101-56494EDBB4FF}" dt="2023-03-07T01:30:56.652" v="8410"/>
          <ac:spMkLst>
            <pc:docMk/>
            <pc:sldMk cId="83435095" sldId="290"/>
            <ac:spMk id="10" creationId="{42A0B9D9-5E11-8EE9-B7B9-2F2398F810B8}"/>
          </ac:spMkLst>
        </pc:spChg>
        <pc:spChg chg="add del">
          <ac:chgData name="Roxana Sairoldy Rincon Gonzalez" userId="2760d76d344de677" providerId="LiveId" clId="{50AFBEBF-EF6A-4AEF-8101-56494EDBB4FF}" dt="2023-03-07T01:45:30.633" v="8414"/>
          <ac:spMkLst>
            <pc:docMk/>
            <pc:sldMk cId="83435095" sldId="290"/>
            <ac:spMk id="12" creationId="{4D3ECC03-9AFF-261C-7A5E-EAEBD17A5018}"/>
          </ac:spMkLst>
        </pc:spChg>
        <pc:spChg chg="mod">
          <ac:chgData name="Roxana Sairoldy Rincon Gonzalez" userId="2760d76d344de677" providerId="LiveId" clId="{50AFBEBF-EF6A-4AEF-8101-56494EDBB4FF}" dt="2023-03-09T04:47:38.785" v="10620"/>
          <ac:spMkLst>
            <pc:docMk/>
            <pc:sldMk cId="83435095" sldId="290"/>
            <ac:spMk id="12" creationId="{E11600B6-2733-98EF-8342-A96F51E72112}"/>
          </ac:spMkLst>
        </pc:spChg>
        <pc:spChg chg="del">
          <ac:chgData name="Roxana Sairoldy Rincon Gonzalez" userId="2760d76d344de677" providerId="LiveId" clId="{50AFBEBF-EF6A-4AEF-8101-56494EDBB4FF}" dt="2023-03-15T07:03:03.977" v="16353" actId="478"/>
          <ac:spMkLst>
            <pc:docMk/>
            <pc:sldMk cId="83435095" sldId="290"/>
            <ac:spMk id="14" creationId="{17D68361-E034-2093-1B8D-401E051D1C79}"/>
          </ac:spMkLst>
        </pc:spChg>
        <pc:spChg chg="del">
          <ac:chgData name="Roxana Sairoldy Rincon Gonzalez" userId="2760d76d344de677" providerId="LiveId" clId="{50AFBEBF-EF6A-4AEF-8101-56494EDBB4FF}" dt="2023-03-07T23:16:24.553" v="10342" actId="478"/>
          <ac:spMkLst>
            <pc:docMk/>
            <pc:sldMk cId="83435095" sldId="290"/>
            <ac:spMk id="15" creationId="{0692C161-3B71-F434-C92A-CB02236C96BD}"/>
          </ac:spMkLst>
        </pc:spChg>
        <pc:spChg chg="del">
          <ac:chgData name="Roxana Sairoldy Rincon Gonzalez" userId="2760d76d344de677" providerId="LiveId" clId="{50AFBEBF-EF6A-4AEF-8101-56494EDBB4FF}" dt="2023-03-07T23:16:24.553" v="10342" actId="478"/>
          <ac:spMkLst>
            <pc:docMk/>
            <pc:sldMk cId="83435095" sldId="290"/>
            <ac:spMk id="17" creationId="{26A38458-D10B-6CB5-40D5-003A385DDE58}"/>
          </ac:spMkLst>
        </pc:spChg>
        <pc:spChg chg="mod">
          <ac:chgData name="Roxana Sairoldy Rincon Gonzalez" userId="2760d76d344de677" providerId="LiveId" clId="{50AFBEBF-EF6A-4AEF-8101-56494EDBB4FF}" dt="2023-03-15T06:48:58.539" v="16210"/>
          <ac:spMkLst>
            <pc:docMk/>
            <pc:sldMk cId="83435095" sldId="290"/>
            <ac:spMk id="17" creationId="{E6651BB0-BB64-E619-3F24-C7847207F5D6}"/>
          </ac:spMkLst>
        </pc:spChg>
        <pc:spChg chg="mod">
          <ac:chgData name="Roxana Sairoldy Rincon Gonzalez" userId="2760d76d344de677" providerId="LiveId" clId="{50AFBEBF-EF6A-4AEF-8101-56494EDBB4FF}" dt="2023-03-15T06:53:17.793" v="16254"/>
          <ac:spMkLst>
            <pc:docMk/>
            <pc:sldMk cId="83435095" sldId="290"/>
            <ac:spMk id="20" creationId="{0091B0AC-66A8-7C7A-5159-E4435DF803EA}"/>
          </ac:spMkLst>
        </pc:spChg>
        <pc:spChg chg="add del mod">
          <ac:chgData name="Roxana Sairoldy Rincon Gonzalez" userId="2760d76d344de677" providerId="LiveId" clId="{50AFBEBF-EF6A-4AEF-8101-56494EDBB4FF}" dt="2023-03-09T04:47:38.020" v="10619" actId="478"/>
          <ac:spMkLst>
            <pc:docMk/>
            <pc:sldMk cId="83435095" sldId="290"/>
            <ac:spMk id="20" creationId="{AECFDBD9-85DE-1312-73F4-32061D2DC3EB}"/>
          </ac:spMkLst>
        </pc:spChg>
        <pc:spChg chg="add del mod">
          <ac:chgData name="Roxana Sairoldy Rincon Gonzalez" userId="2760d76d344de677" providerId="LiveId" clId="{50AFBEBF-EF6A-4AEF-8101-56494EDBB4FF}" dt="2023-03-09T04:47:38.020" v="10619" actId="478"/>
          <ac:spMkLst>
            <pc:docMk/>
            <pc:sldMk cId="83435095" sldId="290"/>
            <ac:spMk id="33" creationId="{5745E740-6D14-978A-FDDD-83E15C7F0BBB}"/>
          </ac:spMkLst>
        </pc:spChg>
        <pc:spChg chg="add mod">
          <ac:chgData name="Roxana Sairoldy Rincon Gonzalez" userId="2760d76d344de677" providerId="LiveId" clId="{50AFBEBF-EF6A-4AEF-8101-56494EDBB4FF}" dt="2023-03-15T06:53:17.793" v="16254"/>
          <ac:spMkLst>
            <pc:docMk/>
            <pc:sldMk cId="83435095" sldId="290"/>
            <ac:spMk id="33" creationId="{84E1FE6F-FCA7-E5AA-D588-92B6712AD08E}"/>
          </ac:spMkLst>
        </pc:spChg>
        <pc:spChg chg="add del mod">
          <ac:chgData name="Roxana Sairoldy Rincon Gonzalez" userId="2760d76d344de677" providerId="LiveId" clId="{50AFBEBF-EF6A-4AEF-8101-56494EDBB4FF}" dt="2023-03-09T04:47:38.020" v="10619" actId="478"/>
          <ac:spMkLst>
            <pc:docMk/>
            <pc:sldMk cId="83435095" sldId="290"/>
            <ac:spMk id="35" creationId="{9660A358-B252-E599-694B-C0F9983A02FD}"/>
          </ac:spMkLst>
        </pc:spChg>
        <pc:spChg chg="mod">
          <ac:chgData name="Roxana Sairoldy Rincon Gonzalez" userId="2760d76d344de677" providerId="LiveId" clId="{50AFBEBF-EF6A-4AEF-8101-56494EDBB4FF}" dt="2023-03-15T06:53:17.793" v="16254"/>
          <ac:spMkLst>
            <pc:docMk/>
            <pc:sldMk cId="83435095" sldId="290"/>
            <ac:spMk id="42" creationId="{88F5ED2A-E08F-F3C7-83EE-A89EF9684607}"/>
          </ac:spMkLst>
        </pc:spChg>
        <pc:spChg chg="add mod">
          <ac:chgData name="Roxana Sairoldy Rincon Gonzalez" userId="2760d76d344de677" providerId="LiveId" clId="{50AFBEBF-EF6A-4AEF-8101-56494EDBB4FF}" dt="2023-03-15T07:03:04.419" v="16354"/>
          <ac:spMkLst>
            <pc:docMk/>
            <pc:sldMk cId="83435095" sldId="290"/>
            <ac:spMk id="44" creationId="{055F075A-21C8-B9FA-7019-8F95D509775A}"/>
          </ac:spMkLst>
        </pc:spChg>
        <pc:spChg chg="add mod">
          <ac:chgData name="Roxana Sairoldy Rincon Gonzalez" userId="2760d76d344de677" providerId="LiveId" clId="{50AFBEBF-EF6A-4AEF-8101-56494EDBB4FF}" dt="2023-03-15T08:44:18.916" v="16548"/>
          <ac:spMkLst>
            <pc:docMk/>
            <pc:sldMk cId="83435095" sldId="290"/>
            <ac:spMk id="47" creationId="{201AB538-E39F-20B8-D6BB-F1B7530C884C}"/>
          </ac:spMkLst>
        </pc:spChg>
        <pc:grpChg chg="add del mod">
          <ac:chgData name="Roxana Sairoldy Rincon Gonzalez" userId="2760d76d344de677" providerId="LiveId" clId="{50AFBEBF-EF6A-4AEF-8101-56494EDBB4FF}" dt="2023-03-15T06:53:17.376" v="16253" actId="478"/>
          <ac:grpSpMkLst>
            <pc:docMk/>
            <pc:sldMk cId="83435095" sldId="290"/>
            <ac:grpSpMk id="2" creationId="{DD949816-2668-A8E0-77FC-53E0F5D2A048}"/>
          </ac:grpSpMkLst>
        </pc:grpChg>
        <pc:grpChg chg="add del mod">
          <ac:chgData name="Roxana Sairoldy Rincon Gonzalez" userId="2760d76d344de677" providerId="LiveId" clId="{50AFBEBF-EF6A-4AEF-8101-56494EDBB4FF}" dt="2023-03-15T06:48:55.490" v="16209" actId="478"/>
          <ac:grpSpMkLst>
            <pc:docMk/>
            <pc:sldMk cId="83435095" sldId="290"/>
            <ac:grpSpMk id="10" creationId="{0CD8D336-751D-4D33-C429-B957D9337450}"/>
          </ac:grpSpMkLst>
        </pc:grpChg>
        <pc:grpChg chg="add del mod">
          <ac:chgData name="Roxana Sairoldy Rincon Gonzalez" userId="2760d76d344de677" providerId="LiveId" clId="{50AFBEBF-EF6A-4AEF-8101-56494EDBB4FF}" dt="2023-03-15T06:53:17.376" v="16253" actId="478"/>
          <ac:grpSpMkLst>
            <pc:docMk/>
            <pc:sldMk cId="83435095" sldId="290"/>
            <ac:grpSpMk id="15" creationId="{8D3FA6B8-8604-BFFC-6650-144E64DC70A1}"/>
          </ac:grpSpMkLst>
        </pc:grpChg>
        <pc:grpChg chg="add mod">
          <ac:chgData name="Roxana Sairoldy Rincon Gonzalez" userId="2760d76d344de677" providerId="LiveId" clId="{50AFBEBF-EF6A-4AEF-8101-56494EDBB4FF}" dt="2023-03-15T06:53:17.793" v="16254"/>
          <ac:grpSpMkLst>
            <pc:docMk/>
            <pc:sldMk cId="83435095" sldId="290"/>
            <ac:grpSpMk id="18" creationId="{60B6D454-58CE-D3D3-7EF0-8DB232C2613B}"/>
          </ac:grpSpMkLst>
        </pc:grpChg>
        <pc:grpChg chg="add mod">
          <ac:chgData name="Roxana Sairoldy Rincon Gonzalez" userId="2760d76d344de677" providerId="LiveId" clId="{50AFBEBF-EF6A-4AEF-8101-56494EDBB4FF}" dt="2023-03-15T06:53:17.793" v="16254"/>
          <ac:grpSpMkLst>
            <pc:docMk/>
            <pc:sldMk cId="83435095" sldId="290"/>
            <ac:grpSpMk id="34" creationId="{16E37DBA-4ECE-ED54-D3C7-B0BB1012F378}"/>
          </ac:grpSpMkLst>
        </pc:grpChg>
        <pc:picChg chg="del">
          <ac:chgData name="Roxana Sairoldy Rincon Gonzalez" userId="2760d76d344de677" providerId="LiveId" clId="{50AFBEBF-EF6A-4AEF-8101-56494EDBB4FF}" dt="2023-03-07T01:27:10.268" v="8398" actId="478"/>
          <ac:picMkLst>
            <pc:docMk/>
            <pc:sldMk cId="83435095" sldId="290"/>
            <ac:picMk id="4" creationId="{C1275B9A-66D7-3043-31E0-2978CAC5836C}"/>
          </ac:picMkLst>
        </pc:picChg>
        <pc:picChg chg="add mod">
          <ac:chgData name="Roxana Sairoldy Rincon Gonzalez" userId="2760d76d344de677" providerId="LiveId" clId="{50AFBEBF-EF6A-4AEF-8101-56494EDBB4FF}" dt="2023-03-07T01:46:41.108" v="8425" actId="1076"/>
          <ac:picMkLst>
            <pc:docMk/>
            <pc:sldMk cId="83435095" sldId="290"/>
            <ac:picMk id="5" creationId="{C042A461-01FC-89BD-00B9-42F11E56D37F}"/>
          </ac:picMkLst>
        </pc:picChg>
        <pc:picChg chg="del">
          <ac:chgData name="Roxana Sairoldy Rincon Gonzalez" userId="2760d76d344de677" providerId="LiveId" clId="{50AFBEBF-EF6A-4AEF-8101-56494EDBB4FF}" dt="2023-03-07T01:30:51.389" v="8408" actId="478"/>
          <ac:picMkLst>
            <pc:docMk/>
            <pc:sldMk cId="83435095" sldId="290"/>
            <ac:picMk id="6" creationId="{61FA43B1-66E0-DE70-E5C0-DD72BFBD04B9}"/>
          </ac:picMkLst>
        </pc:picChg>
        <pc:picChg chg="mod">
          <ac:chgData name="Roxana Sairoldy Rincon Gonzalez" userId="2760d76d344de677" providerId="LiveId" clId="{50AFBEBF-EF6A-4AEF-8101-56494EDBB4FF}" dt="2023-03-09T04:47:38.785" v="10620"/>
          <ac:picMkLst>
            <pc:docMk/>
            <pc:sldMk cId="83435095" sldId="290"/>
            <ac:picMk id="6" creationId="{E39BCF0D-F9FC-D8F0-7446-8B2B26F05C95}"/>
          </ac:picMkLst>
        </pc:picChg>
        <pc:picChg chg="add mod">
          <ac:chgData name="Roxana Sairoldy Rincon Gonzalez" userId="2760d76d344de677" providerId="LiveId" clId="{50AFBEBF-EF6A-4AEF-8101-56494EDBB4FF}" dt="2023-03-07T01:46:28.445" v="8424" actId="1076"/>
          <ac:picMkLst>
            <pc:docMk/>
            <pc:sldMk cId="83435095" sldId="290"/>
            <ac:picMk id="9" creationId="{222B79CB-96FD-CA22-2292-100485C4AF8F}"/>
          </ac:picMkLst>
        </pc:picChg>
        <pc:picChg chg="add del">
          <ac:chgData name="Roxana Sairoldy Rincon Gonzalez" userId="2760d76d344de677" providerId="LiveId" clId="{50AFBEBF-EF6A-4AEF-8101-56494EDBB4FF}" dt="2023-03-07T01:31:02.920" v="8412" actId="478"/>
          <ac:picMkLst>
            <pc:docMk/>
            <pc:sldMk cId="83435095" sldId="290"/>
            <ac:picMk id="11" creationId="{8A85CF9C-A9B9-125C-56A8-62D05CFB83C3}"/>
          </ac:picMkLst>
        </pc:picChg>
        <pc:picChg chg="mod">
          <ac:chgData name="Roxana Sairoldy Rincon Gonzalez" userId="2760d76d344de677" providerId="LiveId" clId="{50AFBEBF-EF6A-4AEF-8101-56494EDBB4FF}" dt="2023-03-09T04:47:38.785" v="10620"/>
          <ac:picMkLst>
            <pc:docMk/>
            <pc:sldMk cId="83435095" sldId="290"/>
            <ac:picMk id="11" creationId="{CDE4725E-81D7-7752-F890-A7BE88A9B5AC}"/>
          </ac:picMkLst>
        </pc:picChg>
        <pc:picChg chg="del">
          <ac:chgData name="Roxana Sairoldy Rincon Gonzalez" userId="2760d76d344de677" providerId="LiveId" clId="{50AFBEBF-EF6A-4AEF-8101-56494EDBB4FF}" dt="2023-03-15T07:03:03.977" v="16353" actId="478"/>
          <ac:picMkLst>
            <pc:docMk/>
            <pc:sldMk cId="83435095" sldId="290"/>
            <ac:picMk id="13" creationId="{7ABB5E7B-C685-7D71-995F-B02A54CE8004}"/>
          </ac:picMkLst>
        </pc:picChg>
        <pc:picChg chg="mod">
          <ac:chgData name="Roxana Sairoldy Rincon Gonzalez" userId="2760d76d344de677" providerId="LiveId" clId="{50AFBEBF-EF6A-4AEF-8101-56494EDBB4FF}" dt="2023-03-15T06:48:58.539" v="16210"/>
          <ac:picMkLst>
            <pc:docMk/>
            <pc:sldMk cId="83435095" sldId="290"/>
            <ac:picMk id="16" creationId="{40707004-9058-C4A7-DD80-256BAF12B1B1}"/>
          </ac:picMkLst>
        </pc:picChg>
        <pc:picChg chg="del">
          <ac:chgData name="Roxana Sairoldy Rincon Gonzalez" userId="2760d76d344de677" providerId="LiveId" clId="{50AFBEBF-EF6A-4AEF-8101-56494EDBB4FF}" dt="2023-03-07T23:16:24.553" v="10342" actId="478"/>
          <ac:picMkLst>
            <pc:docMk/>
            <pc:sldMk cId="83435095" sldId="290"/>
            <ac:picMk id="16" creationId="{86333956-F309-4D64-E74E-EDB47129846A}"/>
          </ac:picMkLst>
        </pc:picChg>
        <pc:picChg chg="del">
          <ac:chgData name="Roxana Sairoldy Rincon Gonzalez" userId="2760d76d344de677" providerId="LiveId" clId="{50AFBEBF-EF6A-4AEF-8101-56494EDBB4FF}" dt="2023-03-07T23:16:24.553" v="10342" actId="478"/>
          <ac:picMkLst>
            <pc:docMk/>
            <pc:sldMk cId="83435095" sldId="290"/>
            <ac:picMk id="18" creationId="{4B9100AD-897E-BE30-88A5-510D81B39F61}"/>
          </ac:picMkLst>
        </pc:picChg>
        <pc:picChg chg="add mod">
          <ac:chgData name="Roxana Sairoldy Rincon Gonzalez" userId="2760d76d344de677" providerId="LiveId" clId="{50AFBEBF-EF6A-4AEF-8101-56494EDBB4FF}" dt="2023-03-07T01:46:04.912" v="8422" actId="1076"/>
          <ac:picMkLst>
            <pc:docMk/>
            <pc:sldMk cId="83435095" sldId="290"/>
            <ac:picMk id="19" creationId="{BFDB70A3-4A36-C18F-5F8E-03BBAF94F9AD}"/>
          </ac:picMkLst>
        </pc:picChg>
        <pc:picChg chg="mod">
          <ac:chgData name="Roxana Sairoldy Rincon Gonzalez" userId="2760d76d344de677" providerId="LiveId" clId="{50AFBEBF-EF6A-4AEF-8101-56494EDBB4FF}" dt="2023-03-15T06:53:17.793" v="16254"/>
          <ac:picMkLst>
            <pc:docMk/>
            <pc:sldMk cId="83435095" sldId="290"/>
            <ac:picMk id="21" creationId="{97EAE768-6EB8-1A57-7C9D-0D7F8FBBC6BA}"/>
          </ac:picMkLst>
        </pc:picChg>
        <pc:picChg chg="add del mod">
          <ac:chgData name="Roxana Sairoldy Rincon Gonzalez" userId="2760d76d344de677" providerId="LiveId" clId="{50AFBEBF-EF6A-4AEF-8101-56494EDBB4FF}" dt="2023-03-09T04:47:38.020" v="10619" actId="478"/>
          <ac:picMkLst>
            <pc:docMk/>
            <pc:sldMk cId="83435095" sldId="290"/>
            <ac:picMk id="21" creationId="{BA611008-7911-9853-AA3E-DE75D13B636C}"/>
          </ac:picMkLst>
        </pc:picChg>
        <pc:picChg chg="add del mod">
          <ac:chgData name="Roxana Sairoldy Rincon Gonzalez" userId="2760d76d344de677" providerId="LiveId" clId="{50AFBEBF-EF6A-4AEF-8101-56494EDBB4FF}" dt="2023-03-09T04:47:38.020" v="10619" actId="478"/>
          <ac:picMkLst>
            <pc:docMk/>
            <pc:sldMk cId="83435095" sldId="290"/>
            <ac:picMk id="34" creationId="{A34BABEC-B749-9149-0FFA-2AB40933F899}"/>
          </ac:picMkLst>
        </pc:picChg>
        <pc:picChg chg="mod">
          <ac:chgData name="Roxana Sairoldy Rincon Gonzalez" userId="2760d76d344de677" providerId="LiveId" clId="{50AFBEBF-EF6A-4AEF-8101-56494EDBB4FF}" dt="2023-03-15T06:53:17.793" v="16254"/>
          <ac:picMkLst>
            <pc:docMk/>
            <pc:sldMk cId="83435095" sldId="290"/>
            <ac:picMk id="35" creationId="{F9A6D9EE-9391-E389-7E0E-7D2F10E2F816}"/>
          </ac:picMkLst>
        </pc:picChg>
        <pc:picChg chg="add mod">
          <ac:chgData name="Roxana Sairoldy Rincon Gonzalez" userId="2760d76d344de677" providerId="LiveId" clId="{50AFBEBF-EF6A-4AEF-8101-56494EDBB4FF}" dt="2023-03-15T07:03:04.419" v="16354"/>
          <ac:picMkLst>
            <pc:docMk/>
            <pc:sldMk cId="83435095" sldId="290"/>
            <ac:picMk id="43" creationId="{10859EEE-18B3-CACF-2B6C-5909469F1A9C}"/>
          </ac:picMkLst>
        </pc:picChg>
        <pc:picChg chg="add mod">
          <ac:chgData name="Roxana Sairoldy Rincon Gonzalez" userId="2760d76d344de677" providerId="LiveId" clId="{50AFBEBF-EF6A-4AEF-8101-56494EDBB4FF}" dt="2023-03-15T08:44:18.916" v="16548"/>
          <ac:picMkLst>
            <pc:docMk/>
            <pc:sldMk cId="83435095" sldId="290"/>
            <ac:picMk id="45" creationId="{247B26C7-9A3F-D0B6-5D8C-FA6F7DD2A8F9}"/>
          </ac:picMkLst>
        </pc:picChg>
        <pc:picChg chg="add mod">
          <ac:chgData name="Roxana Sairoldy Rincon Gonzalez" userId="2760d76d344de677" providerId="LiveId" clId="{50AFBEBF-EF6A-4AEF-8101-56494EDBB4FF}" dt="2023-03-15T08:44:18.916" v="16548"/>
          <ac:picMkLst>
            <pc:docMk/>
            <pc:sldMk cId="83435095" sldId="290"/>
            <ac:picMk id="46" creationId="{461561DF-5BB1-7329-76F8-8A0F90AC3017}"/>
          </ac:picMkLst>
        </pc:picChg>
        <pc:picChg chg="del mod">
          <ac:chgData name="Roxana Sairoldy Rincon Gonzalez" userId="2760d76d344de677" providerId="LiveId" clId="{50AFBEBF-EF6A-4AEF-8101-56494EDBB4FF}" dt="2023-03-07T01:24:59.454" v="8396" actId="478"/>
          <ac:picMkLst>
            <pc:docMk/>
            <pc:sldMk cId="83435095" sldId="290"/>
            <ac:picMk id="18436" creationId="{69C812E6-933F-D384-3541-7466308AEA92}"/>
          </ac:picMkLst>
        </pc:picChg>
      </pc:sldChg>
      <pc:sldChg chg="addSp delSp modSp add mod ord setBg">
        <pc:chgData name="Roxana Sairoldy Rincon Gonzalez" userId="2760d76d344de677" providerId="LiveId" clId="{50AFBEBF-EF6A-4AEF-8101-56494EDBB4FF}" dt="2023-03-15T09:00:39.092" v="16586" actId="1036"/>
        <pc:sldMkLst>
          <pc:docMk/>
          <pc:sldMk cId="3040382096" sldId="291"/>
        </pc:sldMkLst>
        <pc:spChg chg="add del mod">
          <ac:chgData name="Roxana Sairoldy Rincon Gonzalez" userId="2760d76d344de677" providerId="LiveId" clId="{50AFBEBF-EF6A-4AEF-8101-56494EDBB4FF}" dt="2023-03-07T03:03:00.100" v="9192" actId="478"/>
          <ac:spMkLst>
            <pc:docMk/>
            <pc:sldMk cId="3040382096" sldId="291"/>
            <ac:spMk id="2" creationId="{4CEFEAEE-FAD7-4925-942A-093C69A6DFCE}"/>
          </ac:spMkLst>
        </pc:spChg>
        <pc:spChg chg="mod">
          <ac:chgData name="Roxana Sairoldy Rincon Gonzalez" userId="2760d76d344de677" providerId="LiveId" clId="{50AFBEBF-EF6A-4AEF-8101-56494EDBB4FF}" dt="2023-03-09T04:51:15.934" v="10650"/>
          <ac:spMkLst>
            <pc:docMk/>
            <pc:sldMk cId="3040382096" sldId="291"/>
            <ac:spMk id="3" creationId="{54FB9CD6-3F5C-2136-0A04-D26571D92FF9}"/>
          </ac:spMkLst>
        </pc:spChg>
        <pc:spChg chg="del">
          <ac:chgData name="Roxana Sairoldy Rincon Gonzalez" userId="2760d76d344de677" providerId="LiveId" clId="{50AFBEBF-EF6A-4AEF-8101-56494EDBB4FF}" dt="2023-03-07T03:02:56.260" v="9191" actId="478"/>
          <ac:spMkLst>
            <pc:docMk/>
            <pc:sldMk cId="3040382096" sldId="291"/>
            <ac:spMk id="3" creationId="{F1A9DC21-89FD-6EB6-F8FD-76B2B39E1B14}"/>
          </ac:spMkLst>
        </pc:spChg>
        <pc:spChg chg="mod">
          <ac:chgData name="Roxana Sairoldy Rincon Gonzalez" userId="2760d76d344de677" providerId="LiveId" clId="{50AFBEBF-EF6A-4AEF-8101-56494EDBB4FF}" dt="2023-03-07T03:07:24.774" v="9236"/>
          <ac:spMkLst>
            <pc:docMk/>
            <pc:sldMk cId="3040382096" sldId="291"/>
            <ac:spMk id="6" creationId="{9A9644AE-85A2-EB61-EBF8-622133179A53}"/>
          </ac:spMkLst>
        </pc:spChg>
        <pc:spChg chg="mod">
          <ac:chgData name="Roxana Sairoldy Rincon Gonzalez" userId="2760d76d344de677" providerId="LiveId" clId="{50AFBEBF-EF6A-4AEF-8101-56494EDBB4FF}" dt="2023-03-07T03:07:24.774" v="9236"/>
          <ac:spMkLst>
            <pc:docMk/>
            <pc:sldMk cId="3040382096" sldId="291"/>
            <ac:spMk id="7" creationId="{647C2CB7-981B-BCAF-8AB6-6A0B5932D67A}"/>
          </ac:spMkLst>
        </pc:spChg>
        <pc:spChg chg="del">
          <ac:chgData name="Roxana Sairoldy Rincon Gonzalez" userId="2760d76d344de677" providerId="LiveId" clId="{50AFBEBF-EF6A-4AEF-8101-56494EDBB4FF}" dt="2023-03-07T03:02:56.260" v="9191" actId="478"/>
          <ac:spMkLst>
            <pc:docMk/>
            <pc:sldMk cId="3040382096" sldId="291"/>
            <ac:spMk id="8" creationId="{7B553AE6-8379-0E93-8268-4E3014F0C296}"/>
          </ac:spMkLst>
        </pc:spChg>
        <pc:spChg chg="mod">
          <ac:chgData name="Roxana Sairoldy Rincon Gonzalez" userId="2760d76d344de677" providerId="LiveId" clId="{50AFBEBF-EF6A-4AEF-8101-56494EDBB4FF}" dt="2023-03-07T03:07:24.774" v="9236"/>
          <ac:spMkLst>
            <pc:docMk/>
            <pc:sldMk cId="3040382096" sldId="291"/>
            <ac:spMk id="9" creationId="{19634D15-2464-0828-EFF9-21F8ED0E46ED}"/>
          </ac:spMkLst>
        </pc:spChg>
        <pc:spChg chg="add del mod">
          <ac:chgData name="Roxana Sairoldy Rincon Gonzalez" userId="2760d76d344de677" providerId="LiveId" clId="{50AFBEBF-EF6A-4AEF-8101-56494EDBB4FF}" dt="2023-03-15T06:54:55.380" v="16283" actId="478"/>
          <ac:spMkLst>
            <pc:docMk/>
            <pc:sldMk cId="3040382096" sldId="291"/>
            <ac:spMk id="10" creationId="{1372C189-4A85-C7A1-797F-445038AC9C45}"/>
          </ac:spMkLst>
        </pc:spChg>
        <pc:spChg chg="del">
          <ac:chgData name="Roxana Sairoldy Rincon Gonzalez" userId="2760d76d344de677" providerId="LiveId" clId="{50AFBEBF-EF6A-4AEF-8101-56494EDBB4FF}" dt="2023-03-07T03:02:56.260" v="9191" actId="478"/>
          <ac:spMkLst>
            <pc:docMk/>
            <pc:sldMk cId="3040382096" sldId="291"/>
            <ac:spMk id="10" creationId="{547504AE-3D5A-A474-7210-8A023849ECAA}"/>
          </ac:spMkLst>
        </pc:spChg>
        <pc:spChg chg="mod">
          <ac:chgData name="Roxana Sairoldy Rincon Gonzalez" userId="2760d76d344de677" providerId="LiveId" clId="{50AFBEBF-EF6A-4AEF-8101-56494EDBB4FF}" dt="2023-03-07T03:07:24.774" v="9236"/>
          <ac:spMkLst>
            <pc:docMk/>
            <pc:sldMk cId="3040382096" sldId="291"/>
            <ac:spMk id="12" creationId="{85DA06D3-FC05-EE7F-4361-483A9D06074B}"/>
          </ac:spMkLst>
        </pc:spChg>
        <pc:spChg chg="mod">
          <ac:chgData name="Roxana Sairoldy Rincon Gonzalez" userId="2760d76d344de677" providerId="LiveId" clId="{50AFBEBF-EF6A-4AEF-8101-56494EDBB4FF}" dt="2023-03-07T03:07:24.774" v="9236"/>
          <ac:spMkLst>
            <pc:docMk/>
            <pc:sldMk cId="3040382096" sldId="291"/>
            <ac:spMk id="14" creationId="{EF2D3224-3085-20D8-1F3F-A1755F0BB3C6}"/>
          </ac:spMkLst>
        </pc:spChg>
        <pc:spChg chg="mod">
          <ac:chgData name="Roxana Sairoldy Rincon Gonzalez" userId="2760d76d344de677" providerId="LiveId" clId="{50AFBEBF-EF6A-4AEF-8101-56494EDBB4FF}" dt="2023-03-09T04:51:15.934" v="10650"/>
          <ac:spMkLst>
            <pc:docMk/>
            <pc:sldMk cId="3040382096" sldId="291"/>
            <ac:spMk id="16" creationId="{55905029-9A02-E6E5-68F8-06150F465E46}"/>
          </ac:spMkLst>
        </pc:spChg>
        <pc:spChg chg="mod">
          <ac:chgData name="Roxana Sairoldy Rincon Gonzalez" userId="2760d76d344de677" providerId="LiveId" clId="{50AFBEBF-EF6A-4AEF-8101-56494EDBB4FF}" dt="2023-03-07T03:07:24.774" v="9236"/>
          <ac:spMkLst>
            <pc:docMk/>
            <pc:sldMk cId="3040382096" sldId="291"/>
            <ac:spMk id="17" creationId="{8254A2B8-2F0D-36D4-B9B6-1630F9F919EF}"/>
          </ac:spMkLst>
        </pc:spChg>
        <pc:spChg chg="mod">
          <ac:chgData name="Roxana Sairoldy Rincon Gonzalez" userId="2760d76d344de677" providerId="LiveId" clId="{50AFBEBF-EF6A-4AEF-8101-56494EDBB4FF}" dt="2023-03-15T06:54:55.757" v="16284"/>
          <ac:spMkLst>
            <pc:docMk/>
            <pc:sldMk cId="3040382096" sldId="291"/>
            <ac:spMk id="21" creationId="{6B520327-48EB-0075-DD87-63714B5D717E}"/>
          </ac:spMkLst>
        </pc:spChg>
        <pc:spChg chg="del">
          <ac:chgData name="Roxana Sairoldy Rincon Gonzalez" userId="2760d76d344de677" providerId="LiveId" clId="{50AFBEBF-EF6A-4AEF-8101-56494EDBB4FF}" dt="2023-03-15T07:04:01.904" v="16367" actId="478"/>
          <ac:spMkLst>
            <pc:docMk/>
            <pc:sldMk cId="3040382096" sldId="291"/>
            <ac:spMk id="23" creationId="{30DE603A-F4D7-3353-9556-5C747998C5A5}"/>
          </ac:spMkLst>
        </pc:spChg>
        <pc:spChg chg="add mod">
          <ac:chgData name="Roxana Sairoldy Rincon Gonzalez" userId="2760d76d344de677" providerId="LiveId" clId="{50AFBEBF-EF6A-4AEF-8101-56494EDBB4FF}" dt="2023-03-15T06:54:55.757" v="16284"/>
          <ac:spMkLst>
            <pc:docMk/>
            <pc:sldMk cId="3040382096" sldId="291"/>
            <ac:spMk id="25" creationId="{6C13A8AA-FB21-9E67-9733-FE83221ACD3F}"/>
          </ac:spMkLst>
        </pc:spChg>
        <pc:spChg chg="del">
          <ac:chgData name="Roxana Sairoldy Rincon Gonzalez" userId="2760d76d344de677" providerId="LiveId" clId="{50AFBEBF-EF6A-4AEF-8101-56494EDBB4FF}" dt="2023-03-07T23:17:45.398" v="10370" actId="478"/>
          <ac:spMkLst>
            <pc:docMk/>
            <pc:sldMk cId="3040382096" sldId="291"/>
            <ac:spMk id="28" creationId="{063EAF5F-C692-4926-9CD7-48192AB3C218}"/>
          </ac:spMkLst>
        </pc:spChg>
        <pc:spChg chg="del">
          <ac:chgData name="Roxana Sairoldy Rincon Gonzalez" userId="2760d76d344de677" providerId="LiveId" clId="{50AFBEBF-EF6A-4AEF-8101-56494EDBB4FF}" dt="2023-03-07T23:17:45.398" v="10370" actId="478"/>
          <ac:spMkLst>
            <pc:docMk/>
            <pc:sldMk cId="3040382096" sldId="291"/>
            <ac:spMk id="30" creationId="{0E3F59A0-1EBB-C235-6B41-9CC124A50187}"/>
          </ac:spMkLst>
        </pc:spChg>
        <pc:spChg chg="mod">
          <ac:chgData name="Roxana Sairoldy Rincon Gonzalez" userId="2760d76d344de677" providerId="LiveId" clId="{50AFBEBF-EF6A-4AEF-8101-56494EDBB4FF}" dt="2023-03-15T06:54:55.757" v="16284"/>
          <ac:spMkLst>
            <pc:docMk/>
            <pc:sldMk cId="3040382096" sldId="291"/>
            <ac:spMk id="30" creationId="{D24EF6E3-E9B3-4E36-C793-69F372E2B093}"/>
          </ac:spMkLst>
        </pc:spChg>
        <pc:spChg chg="add mod">
          <ac:chgData name="Roxana Sairoldy Rincon Gonzalez" userId="2760d76d344de677" providerId="LiveId" clId="{50AFBEBF-EF6A-4AEF-8101-56494EDBB4FF}" dt="2023-03-15T07:04:02.350" v="16368"/>
          <ac:spMkLst>
            <pc:docMk/>
            <pc:sldMk cId="3040382096" sldId="291"/>
            <ac:spMk id="32" creationId="{9B46D6D3-B87C-DA0C-A5C5-7BF53039F685}"/>
          </ac:spMkLst>
        </pc:spChg>
        <pc:spChg chg="del">
          <ac:chgData name="Roxana Sairoldy Rincon Gonzalez" userId="2760d76d344de677" providerId="LiveId" clId="{50AFBEBF-EF6A-4AEF-8101-56494EDBB4FF}" dt="2023-03-07T03:07:57.956" v="9247" actId="478"/>
          <ac:spMkLst>
            <pc:docMk/>
            <pc:sldMk cId="3040382096" sldId="291"/>
            <ac:spMk id="32" creationId="{C7B6EC2A-F7F6-F9F1-DE36-80C37DDC3A6E}"/>
          </ac:spMkLst>
        </pc:spChg>
        <pc:spChg chg="del">
          <ac:chgData name="Roxana Sairoldy Rincon Gonzalez" userId="2760d76d344de677" providerId="LiveId" clId="{50AFBEBF-EF6A-4AEF-8101-56494EDBB4FF}" dt="2023-03-07T03:07:57.956" v="9247" actId="478"/>
          <ac:spMkLst>
            <pc:docMk/>
            <pc:sldMk cId="3040382096" sldId="291"/>
            <ac:spMk id="33" creationId="{B8D61BC5-1F42-6FA3-F784-1FE2A065CB15}"/>
          </ac:spMkLst>
        </pc:spChg>
        <pc:spChg chg="del">
          <ac:chgData name="Roxana Sairoldy Rincon Gonzalez" userId="2760d76d344de677" providerId="LiveId" clId="{50AFBEBF-EF6A-4AEF-8101-56494EDBB4FF}" dt="2023-03-07T03:07:57.956" v="9247" actId="478"/>
          <ac:spMkLst>
            <pc:docMk/>
            <pc:sldMk cId="3040382096" sldId="291"/>
            <ac:spMk id="34" creationId="{BBAAE73F-6BF1-BAC7-1049-7DEC3D890228}"/>
          </ac:spMkLst>
        </pc:spChg>
        <pc:spChg chg="add mod">
          <ac:chgData name="Roxana Sairoldy Rincon Gonzalez" userId="2760d76d344de677" providerId="LiveId" clId="{50AFBEBF-EF6A-4AEF-8101-56494EDBB4FF}" dt="2023-03-15T08:41:44.380" v="16533"/>
          <ac:spMkLst>
            <pc:docMk/>
            <pc:sldMk cId="3040382096" sldId="291"/>
            <ac:spMk id="34" creationId="{F5965FC7-C7DA-2AB2-B4D4-2EEB30F20F7B}"/>
          </ac:spMkLst>
        </pc:spChg>
        <pc:spChg chg="del">
          <ac:chgData name="Roxana Sairoldy Rincon Gonzalez" userId="2760d76d344de677" providerId="LiveId" clId="{50AFBEBF-EF6A-4AEF-8101-56494EDBB4FF}" dt="2023-03-07T03:07:57.956" v="9247" actId="478"/>
          <ac:spMkLst>
            <pc:docMk/>
            <pc:sldMk cId="3040382096" sldId="291"/>
            <ac:spMk id="35" creationId="{DAA55301-8E63-3013-5AAE-52F9A2444E9F}"/>
          </ac:spMkLst>
        </pc:spChg>
        <pc:spChg chg="del mod">
          <ac:chgData name="Roxana Sairoldy Rincon Gonzalez" userId="2760d76d344de677" providerId="LiveId" clId="{50AFBEBF-EF6A-4AEF-8101-56494EDBB4FF}" dt="2023-03-07T03:07:57.956" v="9247" actId="478"/>
          <ac:spMkLst>
            <pc:docMk/>
            <pc:sldMk cId="3040382096" sldId="291"/>
            <ac:spMk id="36" creationId="{83546B65-8571-5864-3889-9BE498F21B7C}"/>
          </ac:spMkLst>
        </pc:spChg>
        <pc:spChg chg="del">
          <ac:chgData name="Roxana Sairoldy Rincon Gonzalez" userId="2760d76d344de677" providerId="LiveId" clId="{50AFBEBF-EF6A-4AEF-8101-56494EDBB4FF}" dt="2023-03-07T03:07:57.956" v="9247" actId="478"/>
          <ac:spMkLst>
            <pc:docMk/>
            <pc:sldMk cId="3040382096" sldId="291"/>
            <ac:spMk id="37" creationId="{3FF7D4EA-FD53-703D-B9EB-7E33F69BC007}"/>
          </ac:spMkLst>
        </pc:spChg>
        <pc:spChg chg="del">
          <ac:chgData name="Roxana Sairoldy Rincon Gonzalez" userId="2760d76d344de677" providerId="LiveId" clId="{50AFBEBF-EF6A-4AEF-8101-56494EDBB4FF}" dt="2023-03-07T03:02:56.260" v="9191" actId="478"/>
          <ac:spMkLst>
            <pc:docMk/>
            <pc:sldMk cId="3040382096" sldId="291"/>
            <ac:spMk id="38" creationId="{DCAC3387-23BC-50BE-0350-05449B5C0ACF}"/>
          </ac:spMkLst>
        </pc:spChg>
        <pc:spChg chg="del">
          <ac:chgData name="Roxana Sairoldy Rincon Gonzalez" userId="2760d76d344de677" providerId="LiveId" clId="{50AFBEBF-EF6A-4AEF-8101-56494EDBB4FF}" dt="2023-03-07T03:02:56.260" v="9191" actId="478"/>
          <ac:spMkLst>
            <pc:docMk/>
            <pc:sldMk cId="3040382096" sldId="291"/>
            <ac:spMk id="41" creationId="{A979CB8A-FBD3-4DFB-1565-62FCDFD81AB3}"/>
          </ac:spMkLst>
        </pc:spChg>
        <pc:spChg chg="add del mod">
          <ac:chgData name="Roxana Sairoldy Rincon Gonzalez" userId="2760d76d344de677" providerId="LiveId" clId="{50AFBEBF-EF6A-4AEF-8101-56494EDBB4FF}" dt="2023-03-09T04:51:15.536" v="10649" actId="478"/>
          <ac:spMkLst>
            <pc:docMk/>
            <pc:sldMk cId="3040382096" sldId="291"/>
            <ac:spMk id="42" creationId="{41C79018-EFBE-9D42-F4D0-BCB8BE972A4F}"/>
          </ac:spMkLst>
        </pc:spChg>
        <pc:spChg chg="del">
          <ac:chgData name="Roxana Sairoldy Rincon Gonzalez" userId="2760d76d344de677" providerId="LiveId" clId="{50AFBEBF-EF6A-4AEF-8101-56494EDBB4FF}" dt="2023-03-07T03:02:56.260" v="9191" actId="478"/>
          <ac:spMkLst>
            <pc:docMk/>
            <pc:sldMk cId="3040382096" sldId="291"/>
            <ac:spMk id="43" creationId="{4025FEBB-4420-79F8-2821-6C458968AA06}"/>
          </ac:spMkLst>
        </pc:spChg>
        <pc:spChg chg="del">
          <ac:chgData name="Roxana Sairoldy Rincon Gonzalez" userId="2760d76d344de677" providerId="LiveId" clId="{50AFBEBF-EF6A-4AEF-8101-56494EDBB4FF}" dt="2023-03-07T03:02:56.260" v="9191" actId="478"/>
          <ac:spMkLst>
            <pc:docMk/>
            <pc:sldMk cId="3040382096" sldId="291"/>
            <ac:spMk id="45" creationId="{E3EE1B10-D35A-2582-E00D-0A93BD49C55C}"/>
          </ac:spMkLst>
        </pc:spChg>
        <pc:spChg chg="del">
          <ac:chgData name="Roxana Sairoldy Rincon Gonzalez" userId="2760d76d344de677" providerId="LiveId" clId="{50AFBEBF-EF6A-4AEF-8101-56494EDBB4FF}" dt="2023-03-07T03:02:56.260" v="9191" actId="478"/>
          <ac:spMkLst>
            <pc:docMk/>
            <pc:sldMk cId="3040382096" sldId="291"/>
            <ac:spMk id="46" creationId="{2DC0E173-C584-CEB1-D376-4E210CEB0B34}"/>
          </ac:spMkLst>
        </pc:spChg>
        <pc:spChg chg="add del mod">
          <ac:chgData name="Roxana Sairoldy Rincon Gonzalez" userId="2760d76d344de677" providerId="LiveId" clId="{50AFBEBF-EF6A-4AEF-8101-56494EDBB4FF}" dt="2023-03-09T04:51:15.536" v="10649" actId="478"/>
          <ac:spMkLst>
            <pc:docMk/>
            <pc:sldMk cId="3040382096" sldId="291"/>
            <ac:spMk id="47" creationId="{BA22C782-66FC-E3F6-1008-23603BA80423}"/>
          </ac:spMkLst>
        </pc:spChg>
        <pc:spChg chg="add del mod">
          <ac:chgData name="Roxana Sairoldy Rincon Gonzalez" userId="2760d76d344de677" providerId="LiveId" clId="{50AFBEBF-EF6A-4AEF-8101-56494EDBB4FF}" dt="2023-03-09T04:51:15.536" v="10649" actId="478"/>
          <ac:spMkLst>
            <pc:docMk/>
            <pc:sldMk cId="3040382096" sldId="291"/>
            <ac:spMk id="51" creationId="{76906E0E-1D03-9F9C-F6BF-891086B9D12B}"/>
          </ac:spMkLst>
        </pc:spChg>
        <pc:grpChg chg="add del mod">
          <ac:chgData name="Roxana Sairoldy Rincon Gonzalez" userId="2760d76d344de677" providerId="LiveId" clId="{50AFBEBF-EF6A-4AEF-8101-56494EDBB4FF}" dt="2023-03-15T06:54:55.380" v="16283" actId="478"/>
          <ac:grpSpMkLst>
            <pc:docMk/>
            <pc:sldMk cId="3040382096" sldId="291"/>
            <ac:grpSpMk id="2" creationId="{EDD50740-F90E-2B28-8C0D-34325B373A81}"/>
          </ac:grpSpMkLst>
        </pc:grpChg>
        <pc:grpChg chg="add del mod">
          <ac:chgData name="Roxana Sairoldy Rincon Gonzalez" userId="2760d76d344de677" providerId="LiveId" clId="{50AFBEBF-EF6A-4AEF-8101-56494EDBB4FF}" dt="2023-03-07T03:08:03.291" v="9248" actId="164"/>
          <ac:grpSpMkLst>
            <pc:docMk/>
            <pc:sldMk cId="3040382096" sldId="291"/>
            <ac:grpSpMk id="4" creationId="{223AE092-763D-8E68-EA20-CE8017DC879B}"/>
          </ac:grpSpMkLst>
        </pc:grpChg>
        <pc:grpChg chg="add del mod">
          <ac:chgData name="Roxana Sairoldy Rincon Gonzalez" userId="2760d76d344de677" providerId="LiveId" clId="{50AFBEBF-EF6A-4AEF-8101-56494EDBB4FF}" dt="2023-03-15T06:54:55.380" v="16283" actId="478"/>
          <ac:grpSpMkLst>
            <pc:docMk/>
            <pc:sldMk cId="3040382096" sldId="291"/>
            <ac:grpSpMk id="11" creationId="{A1F1AE2D-4193-5E43-13CF-6163120E6AD0}"/>
          </ac:grpSpMkLst>
        </pc:grpChg>
        <pc:grpChg chg="del mod">
          <ac:chgData name="Roxana Sairoldy Rincon Gonzalez" userId="2760d76d344de677" providerId="LiveId" clId="{50AFBEBF-EF6A-4AEF-8101-56494EDBB4FF}" dt="2023-03-07T03:07:37.337" v="9239" actId="478"/>
          <ac:grpSpMkLst>
            <pc:docMk/>
            <pc:sldMk cId="3040382096" sldId="291"/>
            <ac:grpSpMk id="16" creationId="{A7AD3D2F-690A-EADF-C7A1-63B557A7A9AC}"/>
          </ac:grpSpMkLst>
        </pc:grpChg>
        <pc:grpChg chg="del mod">
          <ac:chgData name="Roxana Sairoldy Rincon Gonzalez" userId="2760d76d344de677" providerId="LiveId" clId="{50AFBEBF-EF6A-4AEF-8101-56494EDBB4FF}" dt="2023-03-07T03:07:40.192" v="9241" actId="478"/>
          <ac:grpSpMkLst>
            <pc:docMk/>
            <pc:sldMk cId="3040382096" sldId="291"/>
            <ac:grpSpMk id="18" creationId="{816AFA41-5248-BBB0-AFE5-B29C47DB9A62}"/>
          </ac:grpSpMkLst>
        </pc:grpChg>
        <pc:grpChg chg="add mod">
          <ac:chgData name="Roxana Sairoldy Rincon Gonzalez" userId="2760d76d344de677" providerId="LiveId" clId="{50AFBEBF-EF6A-4AEF-8101-56494EDBB4FF}" dt="2023-03-15T06:54:55.757" v="16284"/>
          <ac:grpSpMkLst>
            <pc:docMk/>
            <pc:sldMk cId="3040382096" sldId="291"/>
            <ac:grpSpMk id="20" creationId="{E6EF1434-765D-261B-0C8E-E6B6BD589160}"/>
          </ac:grpSpMkLst>
        </pc:grpChg>
        <pc:grpChg chg="add mod">
          <ac:chgData name="Roxana Sairoldy Rincon Gonzalez" userId="2760d76d344de677" providerId="LiveId" clId="{50AFBEBF-EF6A-4AEF-8101-56494EDBB4FF}" dt="2023-03-15T09:00:39.092" v="16586" actId="1036"/>
          <ac:grpSpMkLst>
            <pc:docMk/>
            <pc:sldMk cId="3040382096" sldId="291"/>
            <ac:grpSpMk id="27" creationId="{445EFA83-7EC4-8FE1-D8B3-99868EFD7B46}"/>
          </ac:grpSpMkLst>
        </pc:grpChg>
        <pc:grpChg chg="add mod">
          <ac:chgData name="Roxana Sairoldy Rincon Gonzalez" userId="2760d76d344de677" providerId="LiveId" clId="{50AFBEBF-EF6A-4AEF-8101-56494EDBB4FF}" dt="2023-03-15T06:54:55.757" v="16284"/>
          <ac:grpSpMkLst>
            <pc:docMk/>
            <pc:sldMk cId="3040382096" sldId="291"/>
            <ac:grpSpMk id="28" creationId="{E4505F8C-660D-3150-DB1B-4AB29AD13385}"/>
          </ac:grpSpMkLst>
        </pc:grpChg>
        <pc:picChg chg="mod">
          <ac:chgData name="Roxana Sairoldy Rincon Gonzalez" userId="2760d76d344de677" providerId="LiveId" clId="{50AFBEBF-EF6A-4AEF-8101-56494EDBB4FF}" dt="2023-03-09T04:51:15.934" v="10650"/>
          <ac:picMkLst>
            <pc:docMk/>
            <pc:sldMk cId="3040382096" sldId="291"/>
            <ac:picMk id="8" creationId="{629AEA02-C2B8-248B-0815-ACE9619A62BD}"/>
          </ac:picMkLst>
        </pc:picChg>
        <pc:picChg chg="del mod">
          <ac:chgData name="Roxana Sairoldy Rincon Gonzalez" userId="2760d76d344de677" providerId="LiveId" clId="{50AFBEBF-EF6A-4AEF-8101-56494EDBB4FF}" dt="2023-03-07T03:07:57.956" v="9247" actId="478"/>
          <ac:picMkLst>
            <pc:docMk/>
            <pc:sldMk cId="3040382096" sldId="291"/>
            <ac:picMk id="11" creationId="{9F07B8A4-F8C5-32A2-8736-73740FBA8D54}"/>
          </ac:picMkLst>
        </pc:picChg>
        <pc:picChg chg="del">
          <ac:chgData name="Roxana Sairoldy Rincon Gonzalez" userId="2760d76d344de677" providerId="LiveId" clId="{50AFBEBF-EF6A-4AEF-8101-56494EDBB4FF}" dt="2023-03-07T02:55:09.431" v="9115" actId="478"/>
          <ac:picMkLst>
            <pc:docMk/>
            <pc:sldMk cId="3040382096" sldId="291"/>
            <ac:picMk id="13" creationId="{2F090843-7CB9-F096-B919-867EBE0B66A5}"/>
          </ac:picMkLst>
        </pc:picChg>
        <pc:picChg chg="mod">
          <ac:chgData name="Roxana Sairoldy Rincon Gonzalez" userId="2760d76d344de677" providerId="LiveId" clId="{50AFBEBF-EF6A-4AEF-8101-56494EDBB4FF}" dt="2023-03-09T04:51:15.934" v="10650"/>
          <ac:picMkLst>
            <pc:docMk/>
            <pc:sldMk cId="3040382096" sldId="291"/>
            <ac:picMk id="13" creationId="{7612C5B2-1799-1DF4-E294-F253801C3274}"/>
          </ac:picMkLst>
        </pc:picChg>
        <pc:picChg chg="mod">
          <ac:chgData name="Roxana Sairoldy Rincon Gonzalez" userId="2760d76d344de677" providerId="LiveId" clId="{50AFBEBF-EF6A-4AEF-8101-56494EDBB4FF}" dt="2023-03-07T03:07:24.774" v="9236"/>
          <ac:picMkLst>
            <pc:docMk/>
            <pc:sldMk cId="3040382096" sldId="291"/>
            <ac:picMk id="15" creationId="{5D706F6B-1930-B0E7-AAE3-208CD259E8A0}"/>
          </ac:picMkLst>
        </pc:picChg>
        <pc:picChg chg="add del mod">
          <ac:chgData name="Roxana Sairoldy Rincon Gonzalez" userId="2760d76d344de677" providerId="LiveId" clId="{50AFBEBF-EF6A-4AEF-8101-56494EDBB4FF}" dt="2023-03-15T03:53:24.264" v="14176" actId="478"/>
          <ac:picMkLst>
            <pc:docMk/>
            <pc:sldMk cId="3040382096" sldId="291"/>
            <ac:picMk id="18" creationId="{5FDBC099-9AEE-BE1F-28DF-AA4EDCF7D08C}"/>
          </ac:picMkLst>
        </pc:picChg>
        <pc:picChg chg="add del mod">
          <ac:chgData name="Roxana Sairoldy Rincon Gonzalez" userId="2760d76d344de677" providerId="LiveId" clId="{50AFBEBF-EF6A-4AEF-8101-56494EDBB4FF}" dt="2023-03-15T08:41:43.837" v="16532" actId="478"/>
          <ac:picMkLst>
            <pc:docMk/>
            <pc:sldMk cId="3040382096" sldId="291"/>
            <ac:picMk id="19" creationId="{02E24C0C-304F-D8C4-4C29-41C75C1CCDCF}"/>
          </ac:picMkLst>
        </pc:picChg>
        <pc:picChg chg="del mod">
          <ac:chgData name="Roxana Sairoldy Rincon Gonzalez" userId="2760d76d344de677" providerId="LiveId" clId="{50AFBEBF-EF6A-4AEF-8101-56494EDBB4FF}" dt="2023-03-07T03:07:37.337" v="9239" actId="478"/>
          <ac:picMkLst>
            <pc:docMk/>
            <pc:sldMk cId="3040382096" sldId="291"/>
            <ac:picMk id="19" creationId="{1B6EC803-EF13-3B59-4F8A-19B9ED5BAC08}"/>
          </ac:picMkLst>
        </pc:picChg>
        <pc:picChg chg="del mod">
          <ac:chgData name="Roxana Sairoldy Rincon Gonzalez" userId="2760d76d344de677" providerId="LiveId" clId="{50AFBEBF-EF6A-4AEF-8101-56494EDBB4FF}" dt="2023-03-07T03:07:35.782" v="9238" actId="478"/>
          <ac:picMkLst>
            <pc:docMk/>
            <pc:sldMk cId="3040382096" sldId="291"/>
            <ac:picMk id="20" creationId="{EA1601B9-D8F9-4457-722D-59A13237B439}"/>
          </ac:picMkLst>
        </pc:picChg>
        <pc:picChg chg="del mod">
          <ac:chgData name="Roxana Sairoldy Rincon Gonzalez" userId="2760d76d344de677" providerId="LiveId" clId="{50AFBEBF-EF6A-4AEF-8101-56494EDBB4FF}" dt="2023-03-07T03:07:44.451" v="9244" actId="478"/>
          <ac:picMkLst>
            <pc:docMk/>
            <pc:sldMk cId="3040382096" sldId="291"/>
            <ac:picMk id="21" creationId="{2ACF4E1B-D874-F8EE-F01B-0C780F0D91A4}"/>
          </ac:picMkLst>
        </pc:picChg>
        <pc:picChg chg="del">
          <ac:chgData name="Roxana Sairoldy Rincon Gonzalez" userId="2760d76d344de677" providerId="LiveId" clId="{50AFBEBF-EF6A-4AEF-8101-56494EDBB4FF}" dt="2023-03-15T07:04:01.904" v="16367" actId="478"/>
          <ac:picMkLst>
            <pc:docMk/>
            <pc:sldMk cId="3040382096" sldId="291"/>
            <ac:picMk id="22" creationId="{1002B95D-31E8-5912-F478-003105C9E467}"/>
          </ac:picMkLst>
        </pc:picChg>
        <pc:picChg chg="mod">
          <ac:chgData name="Roxana Sairoldy Rincon Gonzalez" userId="2760d76d344de677" providerId="LiveId" clId="{50AFBEBF-EF6A-4AEF-8101-56494EDBB4FF}" dt="2023-03-15T06:54:55.757" v="16284"/>
          <ac:picMkLst>
            <pc:docMk/>
            <pc:sldMk cId="3040382096" sldId="291"/>
            <ac:picMk id="24" creationId="{4506DF08-EA59-A4ED-88AC-D3A6D0C326D5}"/>
          </ac:picMkLst>
        </pc:picChg>
        <pc:picChg chg="del mod">
          <ac:chgData name="Roxana Sairoldy Rincon Gonzalez" userId="2760d76d344de677" providerId="LiveId" clId="{50AFBEBF-EF6A-4AEF-8101-56494EDBB4FF}" dt="2023-03-07T03:07:38.881" v="9240" actId="478"/>
          <ac:picMkLst>
            <pc:docMk/>
            <pc:sldMk cId="3040382096" sldId="291"/>
            <ac:picMk id="24" creationId="{CF4BD378-D3B7-5CDE-D3B2-745EC9990D64}"/>
          </ac:picMkLst>
        </pc:picChg>
        <pc:picChg chg="del mod">
          <ac:chgData name="Roxana Sairoldy Rincon Gonzalez" userId="2760d76d344de677" providerId="LiveId" clId="{50AFBEBF-EF6A-4AEF-8101-56494EDBB4FF}" dt="2023-03-07T03:07:40.192" v="9241" actId="478"/>
          <ac:picMkLst>
            <pc:docMk/>
            <pc:sldMk cId="3040382096" sldId="291"/>
            <ac:picMk id="25" creationId="{C6CC6C99-1C2F-316C-7782-564B9E6AF359}"/>
          </ac:picMkLst>
        </pc:picChg>
        <pc:picChg chg="add mod">
          <ac:chgData name="Roxana Sairoldy Rincon Gonzalez" userId="2760d76d344de677" providerId="LiveId" clId="{50AFBEBF-EF6A-4AEF-8101-56494EDBB4FF}" dt="2023-03-07T03:08:03.291" v="9248" actId="164"/>
          <ac:picMkLst>
            <pc:docMk/>
            <pc:sldMk cId="3040382096" sldId="291"/>
            <ac:picMk id="26" creationId="{D2587EFE-AD17-7590-17F4-3095F9304B30}"/>
          </ac:picMkLst>
        </pc:picChg>
        <pc:picChg chg="mod">
          <ac:chgData name="Roxana Sairoldy Rincon Gonzalez" userId="2760d76d344de677" providerId="LiveId" clId="{50AFBEBF-EF6A-4AEF-8101-56494EDBB4FF}" dt="2023-03-15T06:54:55.757" v="16284"/>
          <ac:picMkLst>
            <pc:docMk/>
            <pc:sldMk cId="3040382096" sldId="291"/>
            <ac:picMk id="29" creationId="{1173844F-FEE8-75D1-5975-1044E23BA221}"/>
          </ac:picMkLst>
        </pc:picChg>
        <pc:picChg chg="del">
          <ac:chgData name="Roxana Sairoldy Rincon Gonzalez" userId="2760d76d344de677" providerId="LiveId" clId="{50AFBEBF-EF6A-4AEF-8101-56494EDBB4FF}" dt="2023-03-07T23:17:45.398" v="10370" actId="478"/>
          <ac:picMkLst>
            <pc:docMk/>
            <pc:sldMk cId="3040382096" sldId="291"/>
            <ac:picMk id="29" creationId="{A6B97E73-7AE4-0303-020C-013888C0C521}"/>
          </ac:picMkLst>
        </pc:picChg>
        <pc:picChg chg="del">
          <ac:chgData name="Roxana Sairoldy Rincon Gonzalez" userId="2760d76d344de677" providerId="LiveId" clId="{50AFBEBF-EF6A-4AEF-8101-56494EDBB4FF}" dt="2023-03-07T23:17:45.398" v="10370" actId="478"/>
          <ac:picMkLst>
            <pc:docMk/>
            <pc:sldMk cId="3040382096" sldId="291"/>
            <ac:picMk id="31" creationId="{72CCC53A-9ADA-F57D-6B9B-23D806BB262B}"/>
          </ac:picMkLst>
        </pc:picChg>
        <pc:picChg chg="add mod">
          <ac:chgData name="Roxana Sairoldy Rincon Gonzalez" userId="2760d76d344de677" providerId="LiveId" clId="{50AFBEBF-EF6A-4AEF-8101-56494EDBB4FF}" dt="2023-03-15T07:04:02.350" v="16368"/>
          <ac:picMkLst>
            <pc:docMk/>
            <pc:sldMk cId="3040382096" sldId="291"/>
            <ac:picMk id="31" creationId="{F8987CFA-424D-23FB-810D-43A6538D668F}"/>
          </ac:picMkLst>
        </pc:picChg>
        <pc:picChg chg="add mod">
          <ac:chgData name="Roxana Sairoldy Rincon Gonzalez" userId="2760d76d344de677" providerId="LiveId" clId="{50AFBEBF-EF6A-4AEF-8101-56494EDBB4FF}" dt="2023-03-15T08:41:44.380" v="16533"/>
          <ac:picMkLst>
            <pc:docMk/>
            <pc:sldMk cId="3040382096" sldId="291"/>
            <ac:picMk id="33" creationId="{C15E8823-B665-6339-5575-6AA1CAA995E8}"/>
          </ac:picMkLst>
        </pc:picChg>
        <pc:picChg chg="add del mod">
          <ac:chgData name="Roxana Sairoldy Rincon Gonzalez" userId="2760d76d344de677" providerId="LiveId" clId="{50AFBEBF-EF6A-4AEF-8101-56494EDBB4FF}" dt="2023-03-15T08:41:43.837" v="16532" actId="478"/>
          <ac:picMkLst>
            <pc:docMk/>
            <pc:sldMk cId="3040382096" sldId="291"/>
            <ac:picMk id="39" creationId="{A793AD84-8059-8455-2AC8-2E0CAACAD848}"/>
          </ac:picMkLst>
        </pc:picChg>
        <pc:picChg chg="del">
          <ac:chgData name="Roxana Sairoldy Rincon Gonzalez" userId="2760d76d344de677" providerId="LiveId" clId="{50AFBEBF-EF6A-4AEF-8101-56494EDBB4FF}" dt="2023-03-07T02:55:08.608" v="9114" actId="478"/>
          <ac:picMkLst>
            <pc:docMk/>
            <pc:sldMk cId="3040382096" sldId="291"/>
            <ac:picMk id="40" creationId="{8D8A1969-B179-ECEE-573F-4A2BEA313E44}"/>
          </ac:picMkLst>
        </pc:picChg>
        <pc:picChg chg="add del mod">
          <ac:chgData name="Roxana Sairoldy Rincon Gonzalez" userId="2760d76d344de677" providerId="LiveId" clId="{50AFBEBF-EF6A-4AEF-8101-56494EDBB4FF}" dt="2023-03-09T04:51:15.536" v="10649" actId="478"/>
          <ac:picMkLst>
            <pc:docMk/>
            <pc:sldMk cId="3040382096" sldId="291"/>
            <ac:picMk id="44" creationId="{B507CC49-145E-C261-BB92-C9AF6D50366C}"/>
          </ac:picMkLst>
        </pc:picChg>
        <pc:picChg chg="del">
          <ac:chgData name="Roxana Sairoldy Rincon Gonzalez" userId="2760d76d344de677" providerId="LiveId" clId="{50AFBEBF-EF6A-4AEF-8101-56494EDBB4FF}" dt="2023-03-07T02:55:09.853" v="9116" actId="478"/>
          <ac:picMkLst>
            <pc:docMk/>
            <pc:sldMk cId="3040382096" sldId="291"/>
            <ac:picMk id="48" creationId="{A298166D-D782-A6BD-657F-13C085A638C5}"/>
          </ac:picMkLst>
        </pc:picChg>
        <pc:picChg chg="add del mod">
          <ac:chgData name="Roxana Sairoldy Rincon Gonzalez" userId="2760d76d344de677" providerId="LiveId" clId="{50AFBEBF-EF6A-4AEF-8101-56494EDBB4FF}" dt="2023-03-09T04:51:15.536" v="10649" actId="478"/>
          <ac:picMkLst>
            <pc:docMk/>
            <pc:sldMk cId="3040382096" sldId="291"/>
            <ac:picMk id="49" creationId="{4367C11F-C821-FAD2-86C0-03626474336B}"/>
          </ac:picMkLst>
        </pc:picChg>
        <pc:picChg chg="del">
          <ac:chgData name="Roxana Sairoldy Rincon Gonzalez" userId="2760d76d344de677" providerId="LiveId" clId="{50AFBEBF-EF6A-4AEF-8101-56494EDBB4FF}" dt="2023-03-07T02:55:07.735" v="9113" actId="478"/>
          <ac:picMkLst>
            <pc:docMk/>
            <pc:sldMk cId="3040382096" sldId="291"/>
            <ac:picMk id="50" creationId="{487302AA-6E38-5A61-E57C-0D65C85C4FF5}"/>
          </ac:picMkLst>
        </pc:picChg>
        <pc:picChg chg="add del mod">
          <ac:chgData name="Roxana Sairoldy Rincon Gonzalez" userId="2760d76d344de677" providerId="LiveId" clId="{50AFBEBF-EF6A-4AEF-8101-56494EDBB4FF}" dt="2023-03-09T03:44:32.163" v="10461" actId="478"/>
          <ac:picMkLst>
            <pc:docMk/>
            <pc:sldMk cId="3040382096" sldId="291"/>
            <ac:picMk id="52" creationId="{AF53AE84-06AD-8F17-4554-AEF500DCCD8E}"/>
          </ac:picMkLst>
        </pc:picChg>
        <pc:picChg chg="del mod">
          <ac:chgData name="Roxana Sairoldy Rincon Gonzalez" userId="2760d76d344de677" providerId="LiveId" clId="{50AFBEBF-EF6A-4AEF-8101-56494EDBB4FF}" dt="2023-03-07T03:07:57.956" v="9247" actId="478"/>
          <ac:picMkLst>
            <pc:docMk/>
            <pc:sldMk cId="3040382096" sldId="291"/>
            <ac:picMk id="54" creationId="{4889B1E5-9C5B-DFC1-2D05-ED27C79F5284}"/>
          </ac:picMkLst>
        </pc:picChg>
      </pc:sldChg>
      <pc:sldChg chg="addSp delSp modSp add mod setBg">
        <pc:chgData name="Roxana Sairoldy Rincon Gonzalez" userId="2760d76d344de677" providerId="LiveId" clId="{50AFBEBF-EF6A-4AEF-8101-56494EDBB4FF}" dt="2023-03-15T09:01:12.203" v="16592" actId="1036"/>
        <pc:sldMkLst>
          <pc:docMk/>
          <pc:sldMk cId="1903385653" sldId="292"/>
        </pc:sldMkLst>
        <pc:spChg chg="mod">
          <ac:chgData name="Roxana Sairoldy Rincon Gonzalez" userId="2760d76d344de677" providerId="LiveId" clId="{50AFBEBF-EF6A-4AEF-8101-56494EDBB4FF}" dt="2023-03-09T04:46:52.297" v="10606"/>
          <ac:spMkLst>
            <pc:docMk/>
            <pc:sldMk cId="1903385653" sldId="292"/>
            <ac:spMk id="6" creationId="{822AEFCB-414D-85BE-A2B7-5EE9DA1A8EC4}"/>
          </ac:spMkLst>
        </pc:spChg>
        <pc:spChg chg="mod">
          <ac:chgData name="Roxana Sairoldy Rincon Gonzalez" userId="2760d76d344de677" providerId="LiveId" clId="{50AFBEBF-EF6A-4AEF-8101-56494EDBB4FF}" dt="2023-03-07T03:08:49.875" v="9252"/>
          <ac:spMkLst>
            <pc:docMk/>
            <pc:sldMk cId="1903385653" sldId="292"/>
            <ac:spMk id="9" creationId="{E5B9AEDB-05CA-9E04-C6D1-D10E49598B94}"/>
          </ac:spMkLst>
        </pc:spChg>
        <pc:spChg chg="mod">
          <ac:chgData name="Roxana Sairoldy Rincon Gonzalez" userId="2760d76d344de677" providerId="LiveId" clId="{50AFBEBF-EF6A-4AEF-8101-56494EDBB4FF}" dt="2023-03-07T03:08:49.875" v="9252"/>
          <ac:spMkLst>
            <pc:docMk/>
            <pc:sldMk cId="1903385653" sldId="292"/>
            <ac:spMk id="10" creationId="{3865F385-6586-709D-8486-409F6AE0237B}"/>
          </ac:spMkLst>
        </pc:spChg>
        <pc:spChg chg="mod">
          <ac:chgData name="Roxana Sairoldy Rincon Gonzalez" userId="2760d76d344de677" providerId="LiveId" clId="{50AFBEBF-EF6A-4AEF-8101-56494EDBB4FF}" dt="2023-03-07T03:08:49.875" v="9252"/>
          <ac:spMkLst>
            <pc:docMk/>
            <pc:sldMk cId="1903385653" sldId="292"/>
            <ac:spMk id="11" creationId="{BF434704-BD96-BE46-3BA4-E5D16BA9F6F8}"/>
          </ac:spMkLst>
        </pc:spChg>
        <pc:spChg chg="mod">
          <ac:chgData name="Roxana Sairoldy Rincon Gonzalez" userId="2760d76d344de677" providerId="LiveId" clId="{50AFBEBF-EF6A-4AEF-8101-56494EDBB4FF}" dt="2023-03-07T03:08:49.875" v="9252"/>
          <ac:spMkLst>
            <pc:docMk/>
            <pc:sldMk cId="1903385653" sldId="292"/>
            <ac:spMk id="12" creationId="{7FF51B83-3D8A-B240-2CFD-F1B1923E0747}"/>
          </ac:spMkLst>
        </pc:spChg>
        <pc:spChg chg="del">
          <ac:chgData name="Roxana Sairoldy Rincon Gonzalez" userId="2760d76d344de677" providerId="LiveId" clId="{50AFBEBF-EF6A-4AEF-8101-56494EDBB4FF}" dt="2023-03-15T07:02:14.695" v="16339" actId="478"/>
          <ac:spMkLst>
            <pc:docMk/>
            <pc:sldMk cId="1903385653" sldId="292"/>
            <ac:spMk id="14" creationId="{17D68361-E034-2093-1B8D-401E051D1C79}"/>
          </ac:spMkLst>
        </pc:spChg>
        <pc:spChg chg="del mod">
          <ac:chgData name="Roxana Sairoldy Rincon Gonzalez" userId="2760d76d344de677" providerId="LiveId" clId="{50AFBEBF-EF6A-4AEF-8101-56494EDBB4FF}" dt="2023-03-07T23:15:41.590" v="10328" actId="478"/>
          <ac:spMkLst>
            <pc:docMk/>
            <pc:sldMk cId="1903385653" sldId="292"/>
            <ac:spMk id="15" creationId="{0692C161-3B71-F434-C92A-CB02236C96BD}"/>
          </ac:spMkLst>
        </pc:spChg>
        <pc:spChg chg="add del mod">
          <ac:chgData name="Roxana Sairoldy Rincon Gonzalez" userId="2760d76d344de677" providerId="LiveId" clId="{50AFBEBF-EF6A-4AEF-8101-56494EDBB4FF}" dt="2023-03-15T06:52:08.904" v="16239" actId="478"/>
          <ac:spMkLst>
            <pc:docMk/>
            <pc:sldMk cId="1903385653" sldId="292"/>
            <ac:spMk id="16" creationId="{49E7EFA8-D43F-EF7E-596B-DBC96FE26B2D}"/>
          </ac:spMkLst>
        </pc:spChg>
        <pc:spChg chg="del">
          <ac:chgData name="Roxana Sairoldy Rincon Gonzalez" userId="2760d76d344de677" providerId="LiveId" clId="{50AFBEBF-EF6A-4AEF-8101-56494EDBB4FF}" dt="2023-03-07T23:15:41.590" v="10328" actId="478"/>
          <ac:spMkLst>
            <pc:docMk/>
            <pc:sldMk cId="1903385653" sldId="292"/>
            <ac:spMk id="17" creationId="{26A38458-D10B-6CB5-40D5-003A385DDE58}"/>
          </ac:spMkLst>
        </pc:spChg>
        <pc:spChg chg="mod">
          <ac:chgData name="Roxana Sairoldy Rincon Gonzalez" userId="2760d76d344de677" providerId="LiveId" clId="{50AFBEBF-EF6A-4AEF-8101-56494EDBB4FF}" dt="2023-03-07T03:08:49.875" v="9252"/>
          <ac:spMkLst>
            <pc:docMk/>
            <pc:sldMk cId="1903385653" sldId="292"/>
            <ac:spMk id="19" creationId="{4B2F3FA7-1C13-5387-3276-CDE4F4E578EB}"/>
          </ac:spMkLst>
        </pc:spChg>
        <pc:spChg chg="mod">
          <ac:chgData name="Roxana Sairoldy Rincon Gonzalez" userId="2760d76d344de677" providerId="LiveId" clId="{50AFBEBF-EF6A-4AEF-8101-56494EDBB4FF}" dt="2023-03-07T03:08:49.875" v="9252"/>
          <ac:spMkLst>
            <pc:docMk/>
            <pc:sldMk cId="1903385653" sldId="292"/>
            <ac:spMk id="21" creationId="{FA27CB12-7A97-548B-D874-32A831A40A92}"/>
          </ac:spMkLst>
        </pc:spChg>
        <pc:spChg chg="mod">
          <ac:chgData name="Roxana Sairoldy Rincon Gonzalez" userId="2760d76d344de677" providerId="LiveId" clId="{50AFBEBF-EF6A-4AEF-8101-56494EDBB4FF}" dt="2023-03-09T04:46:52.297" v="10606"/>
          <ac:spMkLst>
            <pc:docMk/>
            <pc:sldMk cId="1903385653" sldId="292"/>
            <ac:spMk id="22" creationId="{752B617E-18EE-9525-5EA6-C270DCB8DF67}"/>
          </ac:spMkLst>
        </pc:spChg>
        <pc:spChg chg="del">
          <ac:chgData name="Roxana Sairoldy Rincon Gonzalez" userId="2760d76d344de677" providerId="LiveId" clId="{50AFBEBF-EF6A-4AEF-8101-56494EDBB4FF}" dt="2023-03-07T03:26:03.902" v="9299" actId="478"/>
          <ac:spMkLst>
            <pc:docMk/>
            <pc:sldMk cId="1903385653" sldId="292"/>
            <ac:spMk id="22" creationId="{E0A06E47-4128-9E30-9F85-A703EC4110C7}"/>
          </ac:spMkLst>
        </pc:spChg>
        <pc:spChg chg="mod">
          <ac:chgData name="Roxana Sairoldy Rincon Gonzalez" userId="2760d76d344de677" providerId="LiveId" clId="{50AFBEBF-EF6A-4AEF-8101-56494EDBB4FF}" dt="2023-03-15T06:47:55.561" v="16196"/>
          <ac:spMkLst>
            <pc:docMk/>
            <pc:sldMk cId="1903385653" sldId="292"/>
            <ac:spMk id="27" creationId="{CF70AB50-B0A1-FA3C-B321-0639F3A43C3E}"/>
          </ac:spMkLst>
        </pc:spChg>
        <pc:spChg chg="del">
          <ac:chgData name="Roxana Sairoldy Rincon Gonzalez" userId="2760d76d344de677" providerId="LiveId" clId="{50AFBEBF-EF6A-4AEF-8101-56494EDBB4FF}" dt="2023-03-07T03:26:01.071" v="9298" actId="478"/>
          <ac:spMkLst>
            <pc:docMk/>
            <pc:sldMk cId="1903385653" sldId="292"/>
            <ac:spMk id="28" creationId="{3128D16B-823C-14A6-B158-DF21212EA9F8}"/>
          </ac:spMkLst>
        </pc:spChg>
        <pc:spChg chg="del">
          <ac:chgData name="Roxana Sairoldy Rincon Gonzalez" userId="2760d76d344de677" providerId="LiveId" clId="{50AFBEBF-EF6A-4AEF-8101-56494EDBB4FF}" dt="2023-03-07T03:08:36.264" v="9251" actId="478"/>
          <ac:spMkLst>
            <pc:docMk/>
            <pc:sldMk cId="1903385653" sldId="292"/>
            <ac:spMk id="29" creationId="{C2E8A74B-51C6-68D5-C01C-7EAA586DADF5}"/>
          </ac:spMkLst>
        </pc:spChg>
        <pc:spChg chg="mod">
          <ac:chgData name="Roxana Sairoldy Rincon Gonzalez" userId="2760d76d344de677" providerId="LiveId" clId="{50AFBEBF-EF6A-4AEF-8101-56494EDBB4FF}" dt="2023-03-15T06:52:09.369" v="16240"/>
          <ac:spMkLst>
            <pc:docMk/>
            <pc:sldMk cId="1903385653" sldId="292"/>
            <ac:spMk id="29" creationId="{DF3F873D-CD41-606A-323C-93B3C05C02BA}"/>
          </ac:spMkLst>
        </pc:spChg>
        <pc:spChg chg="del">
          <ac:chgData name="Roxana Sairoldy Rincon Gonzalez" userId="2760d76d344de677" providerId="LiveId" clId="{50AFBEBF-EF6A-4AEF-8101-56494EDBB4FF}" dt="2023-03-07T03:26:01.071" v="9298" actId="478"/>
          <ac:spMkLst>
            <pc:docMk/>
            <pc:sldMk cId="1903385653" sldId="292"/>
            <ac:spMk id="30" creationId="{7DFEE4D0-1C49-7F0B-5BA9-7E148740BFD6}"/>
          </ac:spMkLst>
        </pc:spChg>
        <pc:spChg chg="del">
          <ac:chgData name="Roxana Sairoldy Rincon Gonzalez" userId="2760d76d344de677" providerId="LiveId" clId="{50AFBEBF-EF6A-4AEF-8101-56494EDBB4FF}" dt="2023-03-07T03:26:01.071" v="9298" actId="478"/>
          <ac:spMkLst>
            <pc:docMk/>
            <pc:sldMk cId="1903385653" sldId="292"/>
            <ac:spMk id="31" creationId="{1659B3A4-0B4C-34D4-8712-02595E5EBCDF}"/>
          </ac:spMkLst>
        </pc:spChg>
        <pc:spChg chg="add mod">
          <ac:chgData name="Roxana Sairoldy Rincon Gonzalez" userId="2760d76d344de677" providerId="LiveId" clId="{50AFBEBF-EF6A-4AEF-8101-56494EDBB4FF}" dt="2023-03-15T06:52:09.369" v="16240"/>
          <ac:spMkLst>
            <pc:docMk/>
            <pc:sldMk cId="1903385653" sldId="292"/>
            <ac:spMk id="31" creationId="{661B4435-4C33-674C-BA96-3AC0C2A7DBF8}"/>
          </ac:spMkLst>
        </pc:spChg>
        <pc:spChg chg="del">
          <ac:chgData name="Roxana Sairoldy Rincon Gonzalez" userId="2760d76d344de677" providerId="LiveId" clId="{50AFBEBF-EF6A-4AEF-8101-56494EDBB4FF}" dt="2023-03-07T03:08:36.264" v="9251" actId="478"/>
          <ac:spMkLst>
            <pc:docMk/>
            <pc:sldMk cId="1903385653" sldId="292"/>
            <ac:spMk id="32" creationId="{AC8059EC-0B5B-5A53-3C60-4F048C6ABF89}"/>
          </ac:spMkLst>
        </pc:spChg>
        <pc:spChg chg="mod">
          <ac:chgData name="Roxana Sairoldy Rincon Gonzalez" userId="2760d76d344de677" providerId="LiveId" clId="{50AFBEBF-EF6A-4AEF-8101-56494EDBB4FF}" dt="2023-03-15T06:52:09.369" v="16240"/>
          <ac:spMkLst>
            <pc:docMk/>
            <pc:sldMk cId="1903385653" sldId="292"/>
            <ac:spMk id="34" creationId="{3C6A8FD2-365A-1EF3-739B-B451E499BF28}"/>
          </ac:spMkLst>
        </pc:spChg>
        <pc:spChg chg="del">
          <ac:chgData name="Roxana Sairoldy Rincon Gonzalez" userId="2760d76d344de677" providerId="LiveId" clId="{50AFBEBF-EF6A-4AEF-8101-56494EDBB4FF}" dt="2023-03-07T03:26:01.071" v="9298" actId="478"/>
          <ac:spMkLst>
            <pc:docMk/>
            <pc:sldMk cId="1903385653" sldId="292"/>
            <ac:spMk id="36" creationId="{ED806D3D-435E-D789-DA1A-024B0EBDFE17}"/>
          </ac:spMkLst>
        </pc:spChg>
        <pc:spChg chg="del">
          <ac:chgData name="Roxana Sairoldy Rincon Gonzalez" userId="2760d76d344de677" providerId="LiveId" clId="{50AFBEBF-EF6A-4AEF-8101-56494EDBB4FF}" dt="2023-03-07T03:26:01.071" v="9298" actId="478"/>
          <ac:spMkLst>
            <pc:docMk/>
            <pc:sldMk cId="1903385653" sldId="292"/>
            <ac:spMk id="37" creationId="{9D579415-500A-03FB-4A36-C05A8921F61B}"/>
          </ac:spMkLst>
        </pc:spChg>
        <pc:spChg chg="add mod">
          <ac:chgData name="Roxana Sairoldy Rincon Gonzalez" userId="2760d76d344de677" providerId="LiveId" clId="{50AFBEBF-EF6A-4AEF-8101-56494EDBB4FF}" dt="2023-03-15T07:02:15.074" v="16340"/>
          <ac:spMkLst>
            <pc:docMk/>
            <pc:sldMk cId="1903385653" sldId="292"/>
            <ac:spMk id="37" creationId="{F7DEA828-B400-52E0-65B8-3FC97DAE12CF}"/>
          </ac:spMkLst>
        </pc:spChg>
        <pc:spChg chg="del">
          <ac:chgData name="Roxana Sairoldy Rincon Gonzalez" userId="2760d76d344de677" providerId="LiveId" clId="{50AFBEBF-EF6A-4AEF-8101-56494EDBB4FF}" dt="2023-03-07T03:08:36.264" v="9251" actId="478"/>
          <ac:spMkLst>
            <pc:docMk/>
            <pc:sldMk cId="1903385653" sldId="292"/>
            <ac:spMk id="38" creationId="{88825151-5FA4-187F-C43A-F226ECFBF99F}"/>
          </ac:spMkLst>
        </pc:spChg>
        <pc:spChg chg="add mod">
          <ac:chgData name="Roxana Sairoldy Rincon Gonzalez" userId="2760d76d344de677" providerId="LiveId" clId="{50AFBEBF-EF6A-4AEF-8101-56494EDBB4FF}" dt="2023-03-07T03:28:03.425" v="9352" actId="1076"/>
          <ac:spMkLst>
            <pc:docMk/>
            <pc:sldMk cId="1903385653" sldId="292"/>
            <ac:spMk id="42" creationId="{09CCD071-88C4-7420-CFDD-CB069EFF7568}"/>
          </ac:spMkLst>
        </pc:spChg>
        <pc:spChg chg="add mod">
          <ac:chgData name="Roxana Sairoldy Rincon Gonzalez" userId="2760d76d344de677" providerId="LiveId" clId="{50AFBEBF-EF6A-4AEF-8101-56494EDBB4FF}" dt="2023-03-07T03:28:03.425" v="9352" actId="1076"/>
          <ac:spMkLst>
            <pc:docMk/>
            <pc:sldMk cId="1903385653" sldId="292"/>
            <ac:spMk id="43" creationId="{8D405081-DCC5-EE55-BCAF-DAD8EE34FF0E}"/>
          </ac:spMkLst>
        </pc:spChg>
        <pc:spChg chg="add mod">
          <ac:chgData name="Roxana Sairoldy Rincon Gonzalez" userId="2760d76d344de677" providerId="LiveId" clId="{50AFBEBF-EF6A-4AEF-8101-56494EDBB4FF}" dt="2023-03-07T03:28:03.425" v="9352" actId="1076"/>
          <ac:spMkLst>
            <pc:docMk/>
            <pc:sldMk cId="1903385653" sldId="292"/>
            <ac:spMk id="44" creationId="{729B98D8-29C7-5170-233B-4D70A1F330DB}"/>
          </ac:spMkLst>
        </pc:spChg>
        <pc:spChg chg="add mod">
          <ac:chgData name="Roxana Sairoldy Rincon Gonzalez" userId="2760d76d344de677" providerId="LiveId" clId="{50AFBEBF-EF6A-4AEF-8101-56494EDBB4FF}" dt="2023-03-07T03:28:03.425" v="9352" actId="1076"/>
          <ac:spMkLst>
            <pc:docMk/>
            <pc:sldMk cId="1903385653" sldId="292"/>
            <ac:spMk id="45" creationId="{A67AB54D-0477-699E-5FA2-43C4A1FB94A9}"/>
          </ac:spMkLst>
        </pc:spChg>
        <pc:spChg chg="add mod">
          <ac:chgData name="Roxana Sairoldy Rincon Gonzalez" userId="2760d76d344de677" providerId="LiveId" clId="{50AFBEBF-EF6A-4AEF-8101-56494EDBB4FF}" dt="2023-03-07T03:28:03.425" v="9352" actId="1076"/>
          <ac:spMkLst>
            <pc:docMk/>
            <pc:sldMk cId="1903385653" sldId="292"/>
            <ac:spMk id="46" creationId="{38DE782C-DC35-C064-EF4B-902009E56927}"/>
          </ac:spMkLst>
        </pc:spChg>
        <pc:spChg chg="add mod">
          <ac:chgData name="Roxana Sairoldy Rincon Gonzalez" userId="2760d76d344de677" providerId="LiveId" clId="{50AFBEBF-EF6A-4AEF-8101-56494EDBB4FF}" dt="2023-03-07T03:28:03.425" v="9352" actId="1076"/>
          <ac:spMkLst>
            <pc:docMk/>
            <pc:sldMk cId="1903385653" sldId="292"/>
            <ac:spMk id="47" creationId="{376E66B8-8C34-4AC2-DCB7-E8F5BC9E277A}"/>
          </ac:spMkLst>
        </pc:spChg>
        <pc:spChg chg="add del mod">
          <ac:chgData name="Roxana Sairoldy Rincon Gonzalez" userId="2760d76d344de677" providerId="LiveId" clId="{50AFBEBF-EF6A-4AEF-8101-56494EDBB4FF}" dt="2023-03-09T04:46:51.876" v="10605" actId="478"/>
          <ac:spMkLst>
            <pc:docMk/>
            <pc:sldMk cId="1903385653" sldId="292"/>
            <ac:spMk id="53" creationId="{DC8A7096-9EF8-414F-C3FC-E080840F434E}"/>
          </ac:spMkLst>
        </pc:spChg>
        <pc:spChg chg="add del mod">
          <ac:chgData name="Roxana Sairoldy Rincon Gonzalez" userId="2760d76d344de677" providerId="LiveId" clId="{50AFBEBF-EF6A-4AEF-8101-56494EDBB4FF}" dt="2023-03-09T04:46:51.876" v="10605" actId="478"/>
          <ac:spMkLst>
            <pc:docMk/>
            <pc:sldMk cId="1903385653" sldId="292"/>
            <ac:spMk id="55" creationId="{80D79EBE-B3CB-F37B-B68F-78FF9685BC97}"/>
          </ac:spMkLst>
        </pc:spChg>
        <pc:spChg chg="add del mod">
          <ac:chgData name="Roxana Sairoldy Rincon Gonzalez" userId="2760d76d344de677" providerId="LiveId" clId="{50AFBEBF-EF6A-4AEF-8101-56494EDBB4FF}" dt="2023-03-09T04:46:51.876" v="10605" actId="478"/>
          <ac:spMkLst>
            <pc:docMk/>
            <pc:sldMk cId="1903385653" sldId="292"/>
            <ac:spMk id="57" creationId="{447255BE-9738-6086-95A9-06ECE87120E6}"/>
          </ac:spMkLst>
        </pc:spChg>
        <pc:grpChg chg="add mod">
          <ac:chgData name="Roxana Sairoldy Rincon Gonzalez" userId="2760d76d344de677" providerId="LiveId" clId="{50AFBEBF-EF6A-4AEF-8101-56494EDBB4FF}" dt="2023-03-15T09:01:12.203" v="16592" actId="1036"/>
          <ac:grpSpMkLst>
            <pc:docMk/>
            <pc:sldMk cId="1903385653" sldId="292"/>
            <ac:grpSpMk id="2" creationId="{E60D5BF9-7ECE-89C5-898A-9FE0975497B9}"/>
          </ac:grpSpMkLst>
        </pc:grpChg>
        <pc:grpChg chg="add del mod">
          <ac:chgData name="Roxana Sairoldy Rincon Gonzalez" userId="2760d76d344de677" providerId="LiveId" clId="{50AFBEBF-EF6A-4AEF-8101-56494EDBB4FF}" dt="2023-03-15T06:52:08.904" v="16239" actId="478"/>
          <ac:grpSpMkLst>
            <pc:docMk/>
            <pc:sldMk cId="1903385653" sldId="292"/>
            <ac:grpSpMk id="4" creationId="{15E14BE5-0D9B-2458-D44C-487C590D7F42}"/>
          </ac:grpSpMkLst>
        </pc:grpChg>
        <pc:grpChg chg="mod">
          <ac:chgData name="Roxana Sairoldy Rincon Gonzalez" userId="2760d76d344de677" providerId="LiveId" clId="{50AFBEBF-EF6A-4AEF-8101-56494EDBB4FF}" dt="2023-03-07T03:08:49.875" v="9252"/>
          <ac:grpSpMkLst>
            <pc:docMk/>
            <pc:sldMk cId="1903385653" sldId="292"/>
            <ac:grpSpMk id="5" creationId="{AF003799-1835-617B-E088-9BE10EC974C4}"/>
          </ac:grpSpMkLst>
        </pc:grpChg>
        <pc:grpChg chg="add del mod">
          <ac:chgData name="Roxana Sairoldy Rincon Gonzalez" userId="2760d76d344de677" providerId="LiveId" clId="{50AFBEBF-EF6A-4AEF-8101-56494EDBB4FF}" dt="2023-03-15T06:47:54.621" v="16195" actId="478"/>
          <ac:grpSpMkLst>
            <pc:docMk/>
            <pc:sldMk cId="1903385653" sldId="292"/>
            <ac:grpSpMk id="17" creationId="{296C1295-F154-04C8-3EF0-0790BB9D1398}"/>
          </ac:grpSpMkLst>
        </pc:grpChg>
        <pc:grpChg chg="add del mod">
          <ac:chgData name="Roxana Sairoldy Rincon Gonzalez" userId="2760d76d344de677" providerId="LiveId" clId="{50AFBEBF-EF6A-4AEF-8101-56494EDBB4FF}" dt="2023-03-15T06:52:08.904" v="16239" actId="478"/>
          <ac:grpSpMkLst>
            <pc:docMk/>
            <pc:sldMk cId="1903385653" sldId="292"/>
            <ac:grpSpMk id="25" creationId="{6340D0A3-8DC7-A403-FDDB-9BDCF05EB711}"/>
          </ac:grpSpMkLst>
        </pc:grpChg>
        <pc:grpChg chg="add mod">
          <ac:chgData name="Roxana Sairoldy Rincon Gonzalez" userId="2760d76d344de677" providerId="LiveId" clId="{50AFBEBF-EF6A-4AEF-8101-56494EDBB4FF}" dt="2023-03-15T06:52:09.369" v="16240"/>
          <ac:grpSpMkLst>
            <pc:docMk/>
            <pc:sldMk cId="1903385653" sldId="292"/>
            <ac:grpSpMk id="28" creationId="{CD656F30-FAFC-EE42-776F-E0852316FAC4}"/>
          </ac:grpSpMkLst>
        </pc:grpChg>
        <pc:grpChg chg="add mod">
          <ac:chgData name="Roxana Sairoldy Rincon Gonzalez" userId="2760d76d344de677" providerId="LiveId" clId="{50AFBEBF-EF6A-4AEF-8101-56494EDBB4FF}" dt="2023-03-15T06:52:09.369" v="16240"/>
          <ac:grpSpMkLst>
            <pc:docMk/>
            <pc:sldMk cId="1903385653" sldId="292"/>
            <ac:grpSpMk id="32" creationId="{49B8D66F-84AC-D2BC-73A4-1B94404ECADE}"/>
          </ac:grpSpMkLst>
        </pc:grpChg>
        <pc:picChg chg="del">
          <ac:chgData name="Roxana Sairoldy Rincon Gonzalez" userId="2760d76d344de677" providerId="LiveId" clId="{50AFBEBF-EF6A-4AEF-8101-56494EDBB4FF}" dt="2023-03-07T03:26:01.071" v="9298" actId="478"/>
          <ac:picMkLst>
            <pc:docMk/>
            <pc:sldMk cId="1903385653" sldId="292"/>
            <ac:picMk id="4" creationId="{C1275B9A-66D7-3043-31E0-2978CAC5836C}"/>
          </ac:picMkLst>
        </pc:picChg>
        <pc:picChg chg="del">
          <ac:chgData name="Roxana Sairoldy Rincon Gonzalez" userId="2760d76d344de677" providerId="LiveId" clId="{50AFBEBF-EF6A-4AEF-8101-56494EDBB4FF}" dt="2023-03-07T03:08:36.264" v="9251" actId="478"/>
          <ac:picMkLst>
            <pc:docMk/>
            <pc:sldMk cId="1903385653" sldId="292"/>
            <ac:picMk id="6" creationId="{61FA43B1-66E0-DE70-E5C0-DD72BFBD04B9}"/>
          </ac:picMkLst>
        </pc:picChg>
        <pc:picChg chg="mod">
          <ac:chgData name="Roxana Sairoldy Rincon Gonzalez" userId="2760d76d344de677" providerId="LiveId" clId="{50AFBEBF-EF6A-4AEF-8101-56494EDBB4FF}" dt="2023-03-07T03:08:49.875" v="9252"/>
          <ac:picMkLst>
            <pc:docMk/>
            <pc:sldMk cId="1903385653" sldId="292"/>
            <ac:picMk id="7" creationId="{04A2DA7C-62D5-AFEB-D0EC-4264F90FE173}"/>
          </ac:picMkLst>
        </pc:picChg>
        <pc:picChg chg="del">
          <ac:chgData name="Roxana Sairoldy Rincon Gonzalez" userId="2760d76d344de677" providerId="LiveId" clId="{50AFBEBF-EF6A-4AEF-8101-56494EDBB4FF}" dt="2023-03-15T07:02:14.695" v="16339" actId="478"/>
          <ac:picMkLst>
            <pc:docMk/>
            <pc:sldMk cId="1903385653" sldId="292"/>
            <ac:picMk id="13" creationId="{7ABB5E7B-C685-7D71-995F-B02A54CE8004}"/>
          </ac:picMkLst>
        </pc:picChg>
        <pc:picChg chg="mod">
          <ac:chgData name="Roxana Sairoldy Rincon Gonzalez" userId="2760d76d344de677" providerId="LiveId" clId="{50AFBEBF-EF6A-4AEF-8101-56494EDBB4FF}" dt="2023-03-09T04:46:52.297" v="10606"/>
          <ac:picMkLst>
            <pc:docMk/>
            <pc:sldMk cId="1903385653" sldId="292"/>
            <ac:picMk id="15" creationId="{9A4DA945-D46B-00C4-33F5-B45FC3BE1997}"/>
          </ac:picMkLst>
        </pc:picChg>
        <pc:picChg chg="del">
          <ac:chgData name="Roxana Sairoldy Rincon Gonzalez" userId="2760d76d344de677" providerId="LiveId" clId="{50AFBEBF-EF6A-4AEF-8101-56494EDBB4FF}" dt="2023-03-07T23:15:41.590" v="10328" actId="478"/>
          <ac:picMkLst>
            <pc:docMk/>
            <pc:sldMk cId="1903385653" sldId="292"/>
            <ac:picMk id="16" creationId="{86333956-F309-4D64-E74E-EDB47129846A}"/>
          </ac:picMkLst>
        </pc:picChg>
        <pc:picChg chg="del">
          <ac:chgData name="Roxana Sairoldy Rincon Gonzalez" userId="2760d76d344de677" providerId="LiveId" clId="{50AFBEBF-EF6A-4AEF-8101-56494EDBB4FF}" dt="2023-03-07T23:15:41.590" v="10328" actId="478"/>
          <ac:picMkLst>
            <pc:docMk/>
            <pc:sldMk cId="1903385653" sldId="292"/>
            <ac:picMk id="18" creationId="{4B9100AD-897E-BE30-88A5-510D81B39F61}"/>
          </ac:picMkLst>
        </pc:picChg>
        <pc:picChg chg="mod">
          <ac:chgData name="Roxana Sairoldy Rincon Gonzalez" userId="2760d76d344de677" providerId="LiveId" clId="{50AFBEBF-EF6A-4AEF-8101-56494EDBB4FF}" dt="2023-03-09T04:46:52.297" v="10606"/>
          <ac:picMkLst>
            <pc:docMk/>
            <pc:sldMk cId="1903385653" sldId="292"/>
            <ac:picMk id="18" creationId="{6E641003-8F29-81A9-ADAA-725EB6FC0EAD}"/>
          </ac:picMkLst>
        </pc:picChg>
        <pc:picChg chg="mod">
          <ac:chgData name="Roxana Sairoldy Rincon Gonzalez" userId="2760d76d344de677" providerId="LiveId" clId="{50AFBEBF-EF6A-4AEF-8101-56494EDBB4FF}" dt="2023-03-07T03:08:49.875" v="9252"/>
          <ac:picMkLst>
            <pc:docMk/>
            <pc:sldMk cId="1903385653" sldId="292"/>
            <ac:picMk id="20" creationId="{B1D15B95-3C96-C314-E7A7-67D4A1504E1E}"/>
          </ac:picMkLst>
        </pc:picChg>
        <pc:picChg chg="mod">
          <ac:chgData name="Roxana Sairoldy Rincon Gonzalez" userId="2760d76d344de677" providerId="LiveId" clId="{50AFBEBF-EF6A-4AEF-8101-56494EDBB4FF}" dt="2023-03-15T06:47:55.561" v="16196"/>
          <ac:picMkLst>
            <pc:docMk/>
            <pc:sldMk cId="1903385653" sldId="292"/>
            <ac:picMk id="26" creationId="{0317B80B-8C13-AFEE-0032-80AEBF75F3B4}"/>
          </ac:picMkLst>
        </pc:picChg>
        <pc:picChg chg="mod">
          <ac:chgData name="Roxana Sairoldy Rincon Gonzalez" userId="2760d76d344de677" providerId="LiveId" clId="{50AFBEBF-EF6A-4AEF-8101-56494EDBB4FF}" dt="2023-03-15T06:52:09.369" v="16240"/>
          <ac:picMkLst>
            <pc:docMk/>
            <pc:sldMk cId="1903385653" sldId="292"/>
            <ac:picMk id="30" creationId="{58A1261E-445C-BA54-C9CB-7CF506E49079}"/>
          </ac:picMkLst>
        </pc:picChg>
        <pc:picChg chg="mod">
          <ac:chgData name="Roxana Sairoldy Rincon Gonzalez" userId="2760d76d344de677" providerId="LiveId" clId="{50AFBEBF-EF6A-4AEF-8101-56494EDBB4FF}" dt="2023-03-15T06:52:09.369" v="16240"/>
          <ac:picMkLst>
            <pc:docMk/>
            <pc:sldMk cId="1903385653" sldId="292"/>
            <ac:picMk id="33" creationId="{DD0957D0-D5FF-120D-0470-BE8C4FB0F0F0}"/>
          </ac:picMkLst>
        </pc:picChg>
        <pc:picChg chg="add mod">
          <ac:chgData name="Roxana Sairoldy Rincon Gonzalez" userId="2760d76d344de677" providerId="LiveId" clId="{50AFBEBF-EF6A-4AEF-8101-56494EDBB4FF}" dt="2023-03-15T07:02:15.074" v="16340"/>
          <ac:picMkLst>
            <pc:docMk/>
            <pc:sldMk cId="1903385653" sldId="292"/>
            <ac:picMk id="36" creationId="{CFF5B9BE-988F-EBBF-F934-60A10F2B46E9}"/>
          </ac:picMkLst>
        </pc:picChg>
        <pc:picChg chg="del">
          <ac:chgData name="Roxana Sairoldy Rincon Gonzalez" userId="2760d76d344de677" providerId="LiveId" clId="{50AFBEBF-EF6A-4AEF-8101-56494EDBB4FF}" dt="2023-03-07T03:26:01.071" v="9298" actId="478"/>
          <ac:picMkLst>
            <pc:docMk/>
            <pc:sldMk cId="1903385653" sldId="292"/>
            <ac:picMk id="39" creationId="{330AA56D-E422-6BE3-D442-36FDB30EB8E3}"/>
          </ac:picMkLst>
        </pc:picChg>
        <pc:picChg chg="del">
          <ac:chgData name="Roxana Sairoldy Rincon Gonzalez" userId="2760d76d344de677" providerId="LiveId" clId="{50AFBEBF-EF6A-4AEF-8101-56494EDBB4FF}" dt="2023-03-07T03:26:01.071" v="9298" actId="478"/>
          <ac:picMkLst>
            <pc:docMk/>
            <pc:sldMk cId="1903385653" sldId="292"/>
            <ac:picMk id="40" creationId="{780C5998-61DB-9B57-DFAD-A9F13AC72AFF}"/>
          </ac:picMkLst>
        </pc:picChg>
        <pc:picChg chg="del">
          <ac:chgData name="Roxana Sairoldy Rincon Gonzalez" userId="2760d76d344de677" providerId="LiveId" clId="{50AFBEBF-EF6A-4AEF-8101-56494EDBB4FF}" dt="2023-03-07T03:08:36.264" v="9251" actId="478"/>
          <ac:picMkLst>
            <pc:docMk/>
            <pc:sldMk cId="1903385653" sldId="292"/>
            <ac:picMk id="41" creationId="{CA87E64D-8538-B8ED-E3A5-AC553908F8D8}"/>
          </ac:picMkLst>
        </pc:picChg>
        <pc:picChg chg="add mod">
          <ac:chgData name="Roxana Sairoldy Rincon Gonzalez" userId="2760d76d344de677" providerId="LiveId" clId="{50AFBEBF-EF6A-4AEF-8101-56494EDBB4FF}" dt="2023-03-07T03:28:03.425" v="9352" actId="1076"/>
          <ac:picMkLst>
            <pc:docMk/>
            <pc:sldMk cId="1903385653" sldId="292"/>
            <ac:picMk id="48" creationId="{9F1FD85E-9CB0-983D-8F00-DE78A66C1AA7}"/>
          </ac:picMkLst>
        </pc:picChg>
        <pc:picChg chg="add mod">
          <ac:chgData name="Roxana Sairoldy Rincon Gonzalez" userId="2760d76d344de677" providerId="LiveId" clId="{50AFBEBF-EF6A-4AEF-8101-56494EDBB4FF}" dt="2023-03-07T03:28:03.425" v="9352" actId="1076"/>
          <ac:picMkLst>
            <pc:docMk/>
            <pc:sldMk cId="1903385653" sldId="292"/>
            <ac:picMk id="49" creationId="{3545E64E-97E2-2F30-80B8-5BEAD1C9DFEA}"/>
          </ac:picMkLst>
        </pc:picChg>
        <pc:picChg chg="add mod">
          <ac:chgData name="Roxana Sairoldy Rincon Gonzalez" userId="2760d76d344de677" providerId="LiveId" clId="{50AFBEBF-EF6A-4AEF-8101-56494EDBB4FF}" dt="2023-03-07T03:28:03.425" v="9352" actId="1076"/>
          <ac:picMkLst>
            <pc:docMk/>
            <pc:sldMk cId="1903385653" sldId="292"/>
            <ac:picMk id="50" creationId="{90FA2AD4-8A35-646C-421C-54DB5EB5FD1F}"/>
          </ac:picMkLst>
        </pc:picChg>
        <pc:picChg chg="add mod">
          <ac:chgData name="Roxana Sairoldy Rincon Gonzalez" userId="2760d76d344de677" providerId="LiveId" clId="{50AFBEBF-EF6A-4AEF-8101-56494EDBB4FF}" dt="2023-03-07T03:28:03.425" v="9352" actId="1076"/>
          <ac:picMkLst>
            <pc:docMk/>
            <pc:sldMk cId="1903385653" sldId="292"/>
            <ac:picMk id="51" creationId="{489990CD-0173-2FBD-744E-8001BD18F9A3}"/>
          </ac:picMkLst>
        </pc:picChg>
        <pc:picChg chg="add mod">
          <ac:chgData name="Roxana Sairoldy Rincon Gonzalez" userId="2760d76d344de677" providerId="LiveId" clId="{50AFBEBF-EF6A-4AEF-8101-56494EDBB4FF}" dt="2023-03-07T03:46:09.274" v="9567"/>
          <ac:picMkLst>
            <pc:docMk/>
            <pc:sldMk cId="1903385653" sldId="292"/>
            <ac:picMk id="52" creationId="{23A5B7E1-4F31-149E-59A7-30574A10CB83}"/>
          </ac:picMkLst>
        </pc:picChg>
        <pc:picChg chg="add del mod">
          <ac:chgData name="Roxana Sairoldy Rincon Gonzalez" userId="2760d76d344de677" providerId="LiveId" clId="{50AFBEBF-EF6A-4AEF-8101-56494EDBB4FF}" dt="2023-03-09T04:46:51.876" v="10605" actId="478"/>
          <ac:picMkLst>
            <pc:docMk/>
            <pc:sldMk cId="1903385653" sldId="292"/>
            <ac:picMk id="54" creationId="{EC76CF49-E6FD-321B-14B7-1F0BCF60D641}"/>
          </ac:picMkLst>
        </pc:picChg>
        <pc:picChg chg="add del mod">
          <ac:chgData name="Roxana Sairoldy Rincon Gonzalez" userId="2760d76d344de677" providerId="LiveId" clId="{50AFBEBF-EF6A-4AEF-8101-56494EDBB4FF}" dt="2023-03-09T04:46:51.876" v="10605" actId="478"/>
          <ac:picMkLst>
            <pc:docMk/>
            <pc:sldMk cId="1903385653" sldId="292"/>
            <ac:picMk id="56" creationId="{BF392838-32D6-B643-ED37-49EE02084659}"/>
          </ac:picMkLst>
        </pc:picChg>
        <pc:picChg chg="add mod">
          <ac:chgData name="Roxana Sairoldy Rincon Gonzalez" userId="2760d76d344de677" providerId="LiveId" clId="{50AFBEBF-EF6A-4AEF-8101-56494EDBB4FF}" dt="2023-03-09T03:41:57.259" v="10448"/>
          <ac:picMkLst>
            <pc:docMk/>
            <pc:sldMk cId="1903385653" sldId="292"/>
            <ac:picMk id="58" creationId="{BFBBFFEC-A93D-BC38-FC3E-B89D422E1C5F}"/>
          </ac:picMkLst>
        </pc:picChg>
        <pc:picChg chg="del">
          <ac:chgData name="Roxana Sairoldy Rincon Gonzalez" userId="2760d76d344de677" providerId="LiveId" clId="{50AFBEBF-EF6A-4AEF-8101-56494EDBB4FF}" dt="2023-03-07T03:26:01.071" v="9298" actId="478"/>
          <ac:picMkLst>
            <pc:docMk/>
            <pc:sldMk cId="1903385653" sldId="292"/>
            <ac:picMk id="18436" creationId="{69C812E6-933F-D384-3541-7466308AEA92}"/>
          </ac:picMkLst>
        </pc:picChg>
        <pc:cxnChg chg="mod">
          <ac:chgData name="Roxana Sairoldy Rincon Gonzalez" userId="2760d76d344de677" providerId="LiveId" clId="{50AFBEBF-EF6A-4AEF-8101-56494EDBB4FF}" dt="2023-03-07T03:28:03.425" v="9352" actId="1076"/>
          <ac:cxnSpMkLst>
            <pc:docMk/>
            <pc:sldMk cId="1903385653" sldId="292"/>
            <ac:cxnSpMk id="23" creationId="{2115286E-3411-B189-F20F-07B124292DD4}"/>
          </ac:cxnSpMkLst>
        </pc:cxnChg>
        <pc:cxnChg chg="mod">
          <ac:chgData name="Roxana Sairoldy Rincon Gonzalez" userId="2760d76d344de677" providerId="LiveId" clId="{50AFBEBF-EF6A-4AEF-8101-56494EDBB4FF}" dt="2023-03-07T03:28:03.425" v="9352" actId="1076"/>
          <ac:cxnSpMkLst>
            <pc:docMk/>
            <pc:sldMk cId="1903385653" sldId="292"/>
            <ac:cxnSpMk id="24" creationId="{F6CDF540-1EA9-D5F4-53ED-779AD080A38D}"/>
          </ac:cxnSpMkLst>
        </pc:cxnChg>
        <pc:cxnChg chg="del">
          <ac:chgData name="Roxana Sairoldy Rincon Gonzalez" userId="2760d76d344de677" providerId="LiveId" clId="{50AFBEBF-EF6A-4AEF-8101-56494EDBB4FF}" dt="2023-03-07T03:26:01.071" v="9298" actId="478"/>
          <ac:cxnSpMkLst>
            <pc:docMk/>
            <pc:sldMk cId="1903385653" sldId="292"/>
            <ac:cxnSpMk id="25" creationId="{235D4430-AD27-DD3C-F405-E076958EC1EE}"/>
          </ac:cxnSpMkLst>
        </pc:cxnChg>
        <pc:cxnChg chg="del">
          <ac:chgData name="Roxana Sairoldy Rincon Gonzalez" userId="2760d76d344de677" providerId="LiveId" clId="{50AFBEBF-EF6A-4AEF-8101-56494EDBB4FF}" dt="2023-03-07T03:08:36.264" v="9251" actId="478"/>
          <ac:cxnSpMkLst>
            <pc:docMk/>
            <pc:sldMk cId="1903385653" sldId="292"/>
            <ac:cxnSpMk id="26" creationId="{428825E8-9AA4-2949-8F0F-49DF4EF5BB1A}"/>
          </ac:cxnSpMkLst>
        </pc:cxnChg>
        <pc:cxnChg chg="del">
          <ac:chgData name="Roxana Sairoldy Rincon Gonzalez" userId="2760d76d344de677" providerId="LiveId" clId="{50AFBEBF-EF6A-4AEF-8101-56494EDBB4FF}" dt="2023-03-07T03:26:01.071" v="9298" actId="478"/>
          <ac:cxnSpMkLst>
            <pc:docMk/>
            <pc:sldMk cId="1903385653" sldId="292"/>
            <ac:cxnSpMk id="27" creationId="{6C19B85C-CA37-3E37-BF25-1160AF72D4F7}"/>
          </ac:cxnSpMkLst>
        </pc:cxnChg>
        <pc:cxnChg chg="add mod">
          <ac:chgData name="Roxana Sairoldy Rincon Gonzalez" userId="2760d76d344de677" providerId="LiveId" clId="{50AFBEBF-EF6A-4AEF-8101-56494EDBB4FF}" dt="2023-03-07T03:28:03.425" v="9352" actId="1076"/>
          <ac:cxnSpMkLst>
            <pc:docMk/>
            <pc:sldMk cId="1903385653" sldId="292"/>
            <ac:cxnSpMk id="35" creationId="{03E56E10-166E-BB67-8C1C-411E7AA9C8C0}"/>
          </ac:cxnSpMkLst>
        </pc:cxnChg>
      </pc:sldChg>
      <pc:sldChg chg="addSp delSp modSp add mod ord setBg">
        <pc:chgData name="Roxana Sairoldy Rincon Gonzalez" userId="2760d76d344de677" providerId="LiveId" clId="{50AFBEBF-EF6A-4AEF-8101-56494EDBB4FF}" dt="2023-03-15T06:59:17.587" v="16298"/>
        <pc:sldMkLst>
          <pc:docMk/>
          <pc:sldMk cId="1787281053" sldId="293"/>
        </pc:sldMkLst>
        <pc:spChg chg="add mod">
          <ac:chgData name="Roxana Sairoldy Rincon Gonzalez" userId="2760d76d344de677" providerId="LiveId" clId="{50AFBEBF-EF6A-4AEF-8101-56494EDBB4FF}" dt="2023-03-15T03:44:56.878" v="14061" actId="164"/>
          <ac:spMkLst>
            <pc:docMk/>
            <pc:sldMk cId="1787281053" sldId="293"/>
            <ac:spMk id="3" creationId="{B3D20091-00E9-91F2-E327-9F2C12BD77A5}"/>
          </ac:spMkLst>
        </pc:spChg>
        <pc:spChg chg="add mod">
          <ac:chgData name="Roxana Sairoldy Rincon Gonzalez" userId="2760d76d344de677" providerId="LiveId" clId="{50AFBEBF-EF6A-4AEF-8101-56494EDBB4FF}" dt="2023-03-15T03:52:33.457" v="14174" actId="1036"/>
          <ac:spMkLst>
            <pc:docMk/>
            <pc:sldMk cId="1787281053" sldId="293"/>
            <ac:spMk id="10" creationId="{790ADD1C-196B-8CD6-1751-5708DFA1EC11}"/>
          </ac:spMkLst>
        </pc:spChg>
        <pc:spChg chg="add mod">
          <ac:chgData name="Roxana Sairoldy Rincon Gonzalez" userId="2760d76d344de677" providerId="LiveId" clId="{50AFBEBF-EF6A-4AEF-8101-56494EDBB4FF}" dt="2023-03-15T03:52:36.302" v="14175" actId="1036"/>
          <ac:spMkLst>
            <pc:docMk/>
            <pc:sldMk cId="1787281053" sldId="293"/>
            <ac:spMk id="11" creationId="{3229538E-C6CD-38B9-D345-FE9820E0F3E8}"/>
          </ac:spMkLst>
        </pc:spChg>
        <pc:spChg chg="add del mod">
          <ac:chgData name="Roxana Sairoldy Rincon Gonzalez" userId="2760d76d344de677" providerId="LiveId" clId="{50AFBEBF-EF6A-4AEF-8101-56494EDBB4FF}" dt="2023-03-09T04:45:38.130" v="10585" actId="478"/>
          <ac:spMkLst>
            <pc:docMk/>
            <pc:sldMk cId="1787281053" sldId="293"/>
            <ac:spMk id="16" creationId="{5450308A-74A4-4224-1CB4-CB897C76672A}"/>
          </ac:spMkLst>
        </pc:spChg>
        <pc:spChg chg="add del mod">
          <ac:chgData name="Roxana Sairoldy Rincon Gonzalez" userId="2760d76d344de677" providerId="LiveId" clId="{50AFBEBF-EF6A-4AEF-8101-56494EDBB4FF}" dt="2023-03-09T04:45:38.130" v="10585" actId="478"/>
          <ac:spMkLst>
            <pc:docMk/>
            <pc:sldMk cId="1787281053" sldId="293"/>
            <ac:spMk id="19" creationId="{3DC0C7B4-E495-632A-AB25-B3A2B7C614C1}"/>
          </ac:spMkLst>
        </pc:spChg>
        <pc:spChg chg="mod">
          <ac:chgData name="Roxana Sairoldy Rincon Gonzalez" userId="2760d76d344de677" providerId="LiveId" clId="{50AFBEBF-EF6A-4AEF-8101-56494EDBB4FF}" dt="2023-03-15T06:31:42.886" v="16164"/>
          <ac:spMkLst>
            <pc:docMk/>
            <pc:sldMk cId="1787281053" sldId="293"/>
            <ac:spMk id="19" creationId="{84DF764B-0F55-DA7E-2266-2FC3A9D42BC8}"/>
          </ac:spMkLst>
        </pc:spChg>
        <pc:spChg chg="add del mod">
          <ac:chgData name="Roxana Sairoldy Rincon Gonzalez" userId="2760d76d344de677" providerId="LiveId" clId="{50AFBEBF-EF6A-4AEF-8101-56494EDBB4FF}" dt="2023-03-09T04:45:38.130" v="10585" actId="478"/>
          <ac:spMkLst>
            <pc:docMk/>
            <pc:sldMk cId="1787281053" sldId="293"/>
            <ac:spMk id="21" creationId="{EED7C899-D565-0699-DD4A-2439658D932D}"/>
          </ac:spMkLst>
        </pc:spChg>
        <pc:spChg chg="del">
          <ac:chgData name="Roxana Sairoldy Rincon Gonzalez" userId="2760d76d344de677" providerId="LiveId" clId="{50AFBEBF-EF6A-4AEF-8101-56494EDBB4FF}" dt="2023-03-15T06:59:17.085" v="16297" actId="478"/>
          <ac:spMkLst>
            <pc:docMk/>
            <pc:sldMk cId="1787281053" sldId="293"/>
            <ac:spMk id="23" creationId="{30DE603A-F4D7-3353-9556-5C747998C5A5}"/>
          </ac:spMkLst>
        </pc:spChg>
        <pc:spChg chg="add mod">
          <ac:chgData name="Roxana Sairoldy Rincon Gonzalez" userId="2760d76d344de677" providerId="LiveId" clId="{50AFBEBF-EF6A-4AEF-8101-56494EDBB4FF}" dt="2023-03-15T06:26:07.682" v="16158" actId="1036"/>
          <ac:spMkLst>
            <pc:docMk/>
            <pc:sldMk cId="1787281053" sldId="293"/>
            <ac:spMk id="24" creationId="{B6B6993D-7D32-6A49-5088-4C4178E1050E}"/>
          </ac:spMkLst>
        </pc:spChg>
        <pc:spChg chg="mod">
          <ac:chgData name="Roxana Sairoldy Rincon Gonzalez" userId="2760d76d344de677" providerId="LiveId" clId="{50AFBEBF-EF6A-4AEF-8101-56494EDBB4FF}" dt="2023-03-15T05:44:09.077" v="15419" actId="115"/>
          <ac:spMkLst>
            <pc:docMk/>
            <pc:sldMk cId="1787281053" sldId="293"/>
            <ac:spMk id="25" creationId="{C8721EF3-0B3D-081D-6404-B3363E83EF62}"/>
          </ac:spMkLst>
        </pc:spChg>
        <pc:spChg chg="del mod">
          <ac:chgData name="Roxana Sairoldy Rincon Gonzalez" userId="2760d76d344de677" providerId="LiveId" clId="{50AFBEBF-EF6A-4AEF-8101-56494EDBB4FF}" dt="2023-03-09T03:47:23.408" v="10466" actId="478"/>
          <ac:spMkLst>
            <pc:docMk/>
            <pc:sldMk cId="1787281053" sldId="293"/>
            <ac:spMk id="28" creationId="{063EAF5F-C692-4926-9CD7-48192AB3C218}"/>
          </ac:spMkLst>
        </pc:spChg>
        <pc:spChg chg="add mod">
          <ac:chgData name="Roxana Sairoldy Rincon Gonzalez" userId="2760d76d344de677" providerId="LiveId" clId="{50AFBEBF-EF6A-4AEF-8101-56494EDBB4FF}" dt="2023-03-15T05:44:52.012" v="15421" actId="115"/>
          <ac:spMkLst>
            <pc:docMk/>
            <pc:sldMk cId="1787281053" sldId="293"/>
            <ac:spMk id="29" creationId="{ADE9309A-7382-CA0F-1CB1-69DEAC7614B6}"/>
          </ac:spMkLst>
        </pc:spChg>
        <pc:spChg chg="del mod">
          <ac:chgData name="Roxana Sairoldy Rincon Gonzalez" userId="2760d76d344de677" providerId="LiveId" clId="{50AFBEBF-EF6A-4AEF-8101-56494EDBB4FF}" dt="2023-03-09T03:47:23.408" v="10466" actId="478"/>
          <ac:spMkLst>
            <pc:docMk/>
            <pc:sldMk cId="1787281053" sldId="293"/>
            <ac:spMk id="30" creationId="{0E3F59A0-1EBB-C235-6B41-9CC124A50187}"/>
          </ac:spMkLst>
        </pc:spChg>
        <pc:spChg chg="mod">
          <ac:chgData name="Roxana Sairoldy Rincon Gonzalez" userId="2760d76d344de677" providerId="LiveId" clId="{50AFBEBF-EF6A-4AEF-8101-56494EDBB4FF}" dt="2023-03-09T04:45:38.413" v="10586"/>
          <ac:spMkLst>
            <pc:docMk/>
            <pc:sldMk cId="1787281053" sldId="293"/>
            <ac:spMk id="32" creationId="{F906F31C-1406-D273-F71C-26956EFFE02F}"/>
          </ac:spMkLst>
        </pc:spChg>
        <pc:spChg chg="add mod">
          <ac:chgData name="Roxana Sairoldy Rincon Gonzalez" userId="2760d76d344de677" providerId="LiveId" clId="{50AFBEBF-EF6A-4AEF-8101-56494EDBB4FF}" dt="2023-03-15T06:59:17.587" v="16298"/>
          <ac:spMkLst>
            <pc:docMk/>
            <pc:sldMk cId="1787281053" sldId="293"/>
            <ac:spMk id="33" creationId="{32F04528-B33B-4878-8D2A-5B275038DEA8}"/>
          </ac:spMkLst>
        </pc:spChg>
        <pc:grpChg chg="add del mod">
          <ac:chgData name="Roxana Sairoldy Rincon Gonzalez" userId="2760d76d344de677" providerId="LiveId" clId="{50AFBEBF-EF6A-4AEF-8101-56494EDBB4FF}" dt="2023-03-15T06:31:42.311" v="16163" actId="478"/>
          <ac:grpSpMkLst>
            <pc:docMk/>
            <pc:sldMk cId="1787281053" sldId="293"/>
            <ac:grpSpMk id="13" creationId="{A8533F81-F508-E146-7A62-E84F903434DB}"/>
          </ac:grpSpMkLst>
        </pc:grpChg>
        <pc:grpChg chg="add mod">
          <ac:chgData name="Roxana Sairoldy Rincon Gonzalez" userId="2760d76d344de677" providerId="LiveId" clId="{50AFBEBF-EF6A-4AEF-8101-56494EDBB4FF}" dt="2023-03-15T03:52:21.510" v="14169" actId="1036"/>
          <ac:grpSpMkLst>
            <pc:docMk/>
            <pc:sldMk cId="1787281053" sldId="293"/>
            <ac:grpSpMk id="16" creationId="{146FE98A-880F-FD1E-559F-BE32CE8C5A39}"/>
          </ac:grpSpMkLst>
        </pc:grpChg>
        <pc:grpChg chg="add mod">
          <ac:chgData name="Roxana Sairoldy Rincon Gonzalez" userId="2760d76d344de677" providerId="LiveId" clId="{50AFBEBF-EF6A-4AEF-8101-56494EDBB4FF}" dt="2023-03-15T06:31:42.886" v="16164"/>
          <ac:grpSpMkLst>
            <pc:docMk/>
            <pc:sldMk cId="1787281053" sldId="293"/>
            <ac:grpSpMk id="18" creationId="{08F5DE44-17E0-4879-8D9D-3B9B72E0E25C}"/>
          </ac:grpSpMkLst>
        </pc:grpChg>
        <pc:grpChg chg="mod">
          <ac:chgData name="Roxana Sairoldy Rincon Gonzalez" userId="2760d76d344de677" providerId="LiveId" clId="{50AFBEBF-EF6A-4AEF-8101-56494EDBB4FF}" dt="2023-03-15T06:26:03.148" v="16156" actId="1036"/>
          <ac:grpSpMkLst>
            <pc:docMk/>
            <pc:sldMk cId="1787281053" sldId="293"/>
            <ac:grpSpMk id="27" creationId="{445EFA83-7EC4-8FE1-D8B3-99868EFD7B46}"/>
          </ac:grpSpMkLst>
        </pc:grpChg>
        <pc:grpChg chg="add mod">
          <ac:chgData name="Roxana Sairoldy Rincon Gonzalez" userId="2760d76d344de677" providerId="LiveId" clId="{50AFBEBF-EF6A-4AEF-8101-56494EDBB4FF}" dt="2023-03-09T04:45:38.413" v="10586"/>
          <ac:grpSpMkLst>
            <pc:docMk/>
            <pc:sldMk cId="1787281053" sldId="293"/>
            <ac:grpSpMk id="30" creationId="{BBDD33EB-21EE-1AE1-9428-E45EA66C457B}"/>
          </ac:grpSpMkLst>
        </pc:grpChg>
        <pc:picChg chg="add mod">
          <ac:chgData name="Roxana Sairoldy Rincon Gonzalez" userId="2760d76d344de677" providerId="LiveId" clId="{50AFBEBF-EF6A-4AEF-8101-56494EDBB4FF}" dt="2023-03-07T03:12:12.829" v="9264"/>
          <ac:picMkLst>
            <pc:docMk/>
            <pc:sldMk cId="1787281053" sldId="293"/>
            <ac:picMk id="2" creationId="{48C4F90A-30FB-0ECD-7A35-798A30BF7407}"/>
          </ac:picMkLst>
        </pc:picChg>
        <pc:picChg chg="add mod">
          <ac:chgData name="Roxana Sairoldy Rincon Gonzalez" userId="2760d76d344de677" providerId="LiveId" clId="{50AFBEBF-EF6A-4AEF-8101-56494EDBB4FF}" dt="2023-03-15T06:26:07.682" v="16158" actId="1036"/>
          <ac:picMkLst>
            <pc:docMk/>
            <pc:sldMk cId="1787281053" sldId="293"/>
            <ac:picMk id="8" creationId="{5DFCC407-30E6-6D45-078A-D2267E63854B}"/>
          </ac:picMkLst>
        </pc:picChg>
        <pc:picChg chg="add del mod">
          <ac:chgData name="Roxana Sairoldy Rincon Gonzalez" userId="2760d76d344de677" providerId="LiveId" clId="{50AFBEBF-EF6A-4AEF-8101-56494EDBB4FF}" dt="2023-03-09T03:47:32.427" v="10470" actId="478"/>
          <ac:picMkLst>
            <pc:docMk/>
            <pc:sldMk cId="1787281053" sldId="293"/>
            <ac:picMk id="13" creationId="{E1DA4F6D-5E8D-FA81-CE67-AA56631B0F32}"/>
          </ac:picMkLst>
        </pc:picChg>
        <pc:picChg chg="add del mod">
          <ac:chgData name="Roxana Sairoldy Rincon Gonzalez" userId="2760d76d344de677" providerId="LiveId" clId="{50AFBEBF-EF6A-4AEF-8101-56494EDBB4FF}" dt="2023-03-09T04:45:38.130" v="10585" actId="478"/>
          <ac:picMkLst>
            <pc:docMk/>
            <pc:sldMk cId="1787281053" sldId="293"/>
            <ac:picMk id="18" creationId="{30BCDC8D-CD27-D6F9-7DFA-44A2720FD34E}"/>
          </ac:picMkLst>
        </pc:picChg>
        <pc:picChg chg="mod">
          <ac:chgData name="Roxana Sairoldy Rincon Gonzalez" userId="2760d76d344de677" providerId="LiveId" clId="{50AFBEBF-EF6A-4AEF-8101-56494EDBB4FF}" dt="2023-03-15T06:31:42.886" v="16164"/>
          <ac:picMkLst>
            <pc:docMk/>
            <pc:sldMk cId="1787281053" sldId="293"/>
            <ac:picMk id="20" creationId="{270ED35B-4985-39D9-609C-404A04D003A5}"/>
          </ac:picMkLst>
        </pc:picChg>
        <pc:picChg chg="add del mod">
          <ac:chgData name="Roxana Sairoldy Rincon Gonzalez" userId="2760d76d344de677" providerId="LiveId" clId="{50AFBEBF-EF6A-4AEF-8101-56494EDBB4FF}" dt="2023-03-09T04:45:38.130" v="10585" actId="478"/>
          <ac:picMkLst>
            <pc:docMk/>
            <pc:sldMk cId="1787281053" sldId="293"/>
            <ac:picMk id="20" creationId="{DF2CEFA2-B22D-AB04-1B8B-309011EE0194}"/>
          </ac:picMkLst>
        </pc:picChg>
        <pc:picChg chg="add mod">
          <ac:chgData name="Roxana Sairoldy Rincon Gonzalez" userId="2760d76d344de677" providerId="LiveId" clId="{50AFBEBF-EF6A-4AEF-8101-56494EDBB4FF}" dt="2023-03-15T06:59:17.587" v="16298"/>
          <ac:picMkLst>
            <pc:docMk/>
            <pc:sldMk cId="1787281053" sldId="293"/>
            <ac:picMk id="21" creationId="{92EA2926-FABD-CB0C-C84D-958996F67889}"/>
          </ac:picMkLst>
        </pc:picChg>
        <pc:picChg chg="del">
          <ac:chgData name="Roxana Sairoldy Rincon Gonzalez" userId="2760d76d344de677" providerId="LiveId" clId="{50AFBEBF-EF6A-4AEF-8101-56494EDBB4FF}" dt="2023-03-15T06:59:17.085" v="16297" actId="478"/>
          <ac:picMkLst>
            <pc:docMk/>
            <pc:sldMk cId="1787281053" sldId="293"/>
            <ac:picMk id="22" creationId="{1002B95D-31E8-5912-F478-003105C9E467}"/>
          </ac:picMkLst>
        </pc:picChg>
        <pc:picChg chg="mod">
          <ac:chgData name="Roxana Sairoldy Rincon Gonzalez" userId="2760d76d344de677" providerId="LiveId" clId="{50AFBEBF-EF6A-4AEF-8101-56494EDBB4FF}" dt="2023-03-09T04:45:38.413" v="10586"/>
          <ac:picMkLst>
            <pc:docMk/>
            <pc:sldMk cId="1787281053" sldId="293"/>
            <ac:picMk id="28" creationId="{2A6A86FA-34A9-ADE2-7894-8E9116F1563E}"/>
          </ac:picMkLst>
        </pc:picChg>
        <pc:picChg chg="del">
          <ac:chgData name="Roxana Sairoldy Rincon Gonzalez" userId="2760d76d344de677" providerId="LiveId" clId="{50AFBEBF-EF6A-4AEF-8101-56494EDBB4FF}" dt="2023-03-09T03:47:23.408" v="10466" actId="478"/>
          <ac:picMkLst>
            <pc:docMk/>
            <pc:sldMk cId="1787281053" sldId="293"/>
            <ac:picMk id="29" creationId="{A6B97E73-7AE4-0303-020C-013888C0C521}"/>
          </ac:picMkLst>
        </pc:picChg>
        <pc:picChg chg="mod">
          <ac:chgData name="Roxana Sairoldy Rincon Gonzalez" userId="2760d76d344de677" providerId="LiveId" clId="{50AFBEBF-EF6A-4AEF-8101-56494EDBB4FF}" dt="2023-03-09T04:45:38.413" v="10586"/>
          <ac:picMkLst>
            <pc:docMk/>
            <pc:sldMk cId="1787281053" sldId="293"/>
            <ac:picMk id="31" creationId="{340E28E6-02A6-D170-F268-A822EE8A0942}"/>
          </ac:picMkLst>
        </pc:picChg>
        <pc:picChg chg="del">
          <ac:chgData name="Roxana Sairoldy Rincon Gonzalez" userId="2760d76d344de677" providerId="LiveId" clId="{50AFBEBF-EF6A-4AEF-8101-56494EDBB4FF}" dt="2023-03-09T03:47:23.408" v="10466" actId="478"/>
          <ac:picMkLst>
            <pc:docMk/>
            <pc:sldMk cId="1787281053" sldId="293"/>
            <ac:picMk id="31" creationId="{72CCC53A-9ADA-F57D-6B9B-23D806BB262B}"/>
          </ac:picMkLst>
        </pc:picChg>
      </pc:sldChg>
      <pc:sldChg chg="addSp delSp modSp add mod setBg">
        <pc:chgData name="Roxana Sairoldy Rincon Gonzalez" userId="2760d76d344de677" providerId="LiveId" clId="{50AFBEBF-EF6A-4AEF-8101-56494EDBB4FF}" dt="2023-03-15T09:01:02.404" v="16590" actId="1036"/>
        <pc:sldMkLst>
          <pc:docMk/>
          <pc:sldMk cId="3067828212" sldId="294"/>
        </pc:sldMkLst>
        <pc:spChg chg="mod">
          <ac:chgData name="Roxana Sairoldy Rincon Gonzalez" userId="2760d76d344de677" providerId="LiveId" clId="{50AFBEBF-EF6A-4AEF-8101-56494EDBB4FF}" dt="2023-03-09T04:47:12.287" v="10612"/>
          <ac:spMkLst>
            <pc:docMk/>
            <pc:sldMk cId="3067828212" sldId="294"/>
            <ac:spMk id="6" creationId="{B88AA5C8-B1DA-B6D1-110E-4F6AFA7DA82D}"/>
          </ac:spMkLst>
        </pc:spChg>
        <pc:spChg chg="mod">
          <ac:chgData name="Roxana Sairoldy Rincon Gonzalez" userId="2760d76d344de677" providerId="LiveId" clId="{50AFBEBF-EF6A-4AEF-8101-56494EDBB4FF}" dt="2023-03-07T03:30:26.889" v="9356"/>
          <ac:spMkLst>
            <pc:docMk/>
            <pc:sldMk cId="3067828212" sldId="294"/>
            <ac:spMk id="10" creationId="{200B3FA7-FB0B-2BA8-8FDD-1520AFC27BE6}"/>
          </ac:spMkLst>
        </pc:spChg>
        <pc:spChg chg="add del mod">
          <ac:chgData name="Roxana Sairoldy Rincon Gonzalez" userId="2760d76d344de677" providerId="LiveId" clId="{50AFBEBF-EF6A-4AEF-8101-56494EDBB4FF}" dt="2023-03-15T06:52:49.739" v="16245" actId="478"/>
          <ac:spMkLst>
            <pc:docMk/>
            <pc:sldMk cId="3067828212" sldId="294"/>
            <ac:spMk id="11" creationId="{99BC400B-8FEF-498A-1F74-D1BBEA93B392}"/>
          </ac:spMkLst>
        </pc:spChg>
        <pc:spChg chg="del">
          <ac:chgData name="Roxana Sairoldy Rincon Gonzalez" userId="2760d76d344de677" providerId="LiveId" clId="{50AFBEBF-EF6A-4AEF-8101-56494EDBB4FF}" dt="2023-03-07T03:30:11.784" v="9354" actId="478"/>
          <ac:spMkLst>
            <pc:docMk/>
            <pc:sldMk cId="3067828212" sldId="294"/>
            <ac:spMk id="11" creationId="{DB3C0709-FD0A-EA7D-2287-C2FDAC271A81}"/>
          </ac:spMkLst>
        </pc:spChg>
        <pc:spChg chg="del">
          <ac:chgData name="Roxana Sairoldy Rincon Gonzalez" userId="2760d76d344de677" providerId="LiveId" clId="{50AFBEBF-EF6A-4AEF-8101-56494EDBB4FF}" dt="2023-03-15T07:02:35.060" v="16345" actId="478"/>
          <ac:spMkLst>
            <pc:docMk/>
            <pc:sldMk cId="3067828212" sldId="294"/>
            <ac:spMk id="14" creationId="{17D68361-E034-2093-1B8D-401E051D1C79}"/>
          </ac:spMkLst>
        </pc:spChg>
        <pc:spChg chg="del">
          <ac:chgData name="Roxana Sairoldy Rincon Gonzalez" userId="2760d76d344de677" providerId="LiveId" clId="{50AFBEBF-EF6A-4AEF-8101-56494EDBB4FF}" dt="2023-03-07T23:16:01.915" v="10334" actId="478"/>
          <ac:spMkLst>
            <pc:docMk/>
            <pc:sldMk cId="3067828212" sldId="294"/>
            <ac:spMk id="15" creationId="{0692C161-3B71-F434-C92A-CB02236C96BD}"/>
          </ac:spMkLst>
        </pc:spChg>
        <pc:spChg chg="mod">
          <ac:chgData name="Roxana Sairoldy Rincon Gonzalez" userId="2760d76d344de677" providerId="LiveId" clId="{50AFBEBF-EF6A-4AEF-8101-56494EDBB4FF}" dt="2023-03-09T04:47:12.287" v="10612"/>
          <ac:spMkLst>
            <pc:docMk/>
            <pc:sldMk cId="3067828212" sldId="294"/>
            <ac:spMk id="16" creationId="{76C60441-25C6-C8FD-28BC-65FAE2BB9F69}"/>
          </ac:spMkLst>
        </pc:spChg>
        <pc:spChg chg="del">
          <ac:chgData name="Roxana Sairoldy Rincon Gonzalez" userId="2760d76d344de677" providerId="LiveId" clId="{50AFBEBF-EF6A-4AEF-8101-56494EDBB4FF}" dt="2023-03-07T23:16:01.915" v="10334" actId="478"/>
          <ac:spMkLst>
            <pc:docMk/>
            <pc:sldMk cId="3067828212" sldId="294"/>
            <ac:spMk id="17" creationId="{26A38458-D10B-6CB5-40D5-003A385DDE58}"/>
          </ac:spMkLst>
        </pc:spChg>
        <pc:spChg chg="mod">
          <ac:chgData name="Roxana Sairoldy Rincon Gonzalez" userId="2760d76d344de677" providerId="LiveId" clId="{50AFBEBF-EF6A-4AEF-8101-56494EDBB4FF}" dt="2023-03-15T06:48:18.457" v="16202"/>
          <ac:spMkLst>
            <pc:docMk/>
            <pc:sldMk cId="3067828212" sldId="294"/>
            <ac:spMk id="19" creationId="{380FB18B-1314-B6B9-D2FD-532D0BF4A6B6}"/>
          </ac:spMkLst>
        </pc:spChg>
        <pc:spChg chg="mod">
          <ac:chgData name="Roxana Sairoldy Rincon Gonzalez" userId="2760d76d344de677" providerId="LiveId" clId="{50AFBEBF-EF6A-4AEF-8101-56494EDBB4FF}" dt="2023-03-15T06:52:50.131" v="16246"/>
          <ac:spMkLst>
            <pc:docMk/>
            <pc:sldMk cId="3067828212" sldId="294"/>
            <ac:spMk id="21" creationId="{33C70291-EC62-5A75-62BD-999F9C42722B}"/>
          </ac:spMkLst>
        </pc:spChg>
        <pc:spChg chg="add mod">
          <ac:chgData name="Roxana Sairoldy Rincon Gonzalez" userId="2760d76d344de677" providerId="LiveId" clId="{50AFBEBF-EF6A-4AEF-8101-56494EDBB4FF}" dt="2023-03-15T06:52:50.131" v="16246"/>
          <ac:spMkLst>
            <pc:docMk/>
            <pc:sldMk cId="3067828212" sldId="294"/>
            <ac:spMk id="23" creationId="{113FCDF4-15C9-91A9-AE78-DF66CA7B511A}"/>
          </ac:spMkLst>
        </pc:spChg>
        <pc:spChg chg="mod">
          <ac:chgData name="Roxana Sairoldy Rincon Gonzalez" userId="2760d76d344de677" providerId="LiveId" clId="{50AFBEBF-EF6A-4AEF-8101-56494EDBB4FF}" dt="2023-03-07T03:30:26.889" v="9356"/>
          <ac:spMkLst>
            <pc:docMk/>
            <pc:sldMk cId="3067828212" sldId="294"/>
            <ac:spMk id="25" creationId="{BA2FB210-97DB-3122-13D5-8B6D1A0CC4C3}"/>
          </ac:spMkLst>
        </pc:spChg>
        <pc:spChg chg="mod">
          <ac:chgData name="Roxana Sairoldy Rincon Gonzalez" userId="2760d76d344de677" providerId="LiveId" clId="{50AFBEBF-EF6A-4AEF-8101-56494EDBB4FF}" dt="2023-03-07T03:30:26.889" v="9356"/>
          <ac:spMkLst>
            <pc:docMk/>
            <pc:sldMk cId="3067828212" sldId="294"/>
            <ac:spMk id="30" creationId="{C85E1E25-ADF4-8597-2AC4-BB5538B0410C}"/>
          </ac:spMkLst>
        </pc:spChg>
        <pc:spChg chg="mod">
          <ac:chgData name="Roxana Sairoldy Rincon Gonzalez" userId="2760d76d344de677" providerId="LiveId" clId="{50AFBEBF-EF6A-4AEF-8101-56494EDBB4FF}" dt="2023-03-15T06:52:50.131" v="16246"/>
          <ac:spMkLst>
            <pc:docMk/>
            <pc:sldMk cId="3067828212" sldId="294"/>
            <ac:spMk id="31" creationId="{1FA48EFA-04B6-7519-9DEC-5D2BFF946128}"/>
          </ac:spMkLst>
        </pc:spChg>
        <pc:spChg chg="mod">
          <ac:chgData name="Roxana Sairoldy Rincon Gonzalez" userId="2760d76d344de677" providerId="LiveId" clId="{50AFBEBF-EF6A-4AEF-8101-56494EDBB4FF}" dt="2023-03-07T03:30:26.889" v="9356"/>
          <ac:spMkLst>
            <pc:docMk/>
            <pc:sldMk cId="3067828212" sldId="294"/>
            <ac:spMk id="32" creationId="{5E7CA6A8-3601-18D5-952B-D5F0B5BA701C}"/>
          </ac:spMkLst>
        </pc:spChg>
        <pc:spChg chg="add mod">
          <ac:chgData name="Roxana Sairoldy Rincon Gonzalez" userId="2760d76d344de677" providerId="LiveId" clId="{50AFBEBF-EF6A-4AEF-8101-56494EDBB4FF}" dt="2023-03-15T07:02:35.572" v="16346"/>
          <ac:spMkLst>
            <pc:docMk/>
            <pc:sldMk cId="3067828212" sldId="294"/>
            <ac:spMk id="34" creationId="{7060B407-C2A3-1BEA-E37D-17DD56EE0744}"/>
          </ac:spMkLst>
        </pc:spChg>
        <pc:spChg chg="add mod">
          <ac:chgData name="Roxana Sairoldy Rincon Gonzalez" userId="2760d76d344de677" providerId="LiveId" clId="{50AFBEBF-EF6A-4AEF-8101-56494EDBB4FF}" dt="2023-03-15T08:41:25.755" v="16531"/>
          <ac:spMkLst>
            <pc:docMk/>
            <pc:sldMk cId="3067828212" sldId="294"/>
            <ac:spMk id="36" creationId="{60F95DBA-DFB6-E181-E961-26A245693D68}"/>
          </ac:spMkLst>
        </pc:spChg>
        <pc:spChg chg="mod">
          <ac:chgData name="Roxana Sairoldy Rincon Gonzalez" userId="2760d76d344de677" providerId="LiveId" clId="{50AFBEBF-EF6A-4AEF-8101-56494EDBB4FF}" dt="2023-03-07T03:30:26.889" v="9356"/>
          <ac:spMkLst>
            <pc:docMk/>
            <pc:sldMk cId="3067828212" sldId="294"/>
            <ac:spMk id="38" creationId="{C712D488-A67C-7614-9275-26214F3AD2D3}"/>
          </ac:spMkLst>
        </pc:spChg>
        <pc:spChg chg="mod">
          <ac:chgData name="Roxana Sairoldy Rincon Gonzalez" userId="2760d76d344de677" providerId="LiveId" clId="{50AFBEBF-EF6A-4AEF-8101-56494EDBB4FF}" dt="2023-03-07T03:30:26.889" v="9356"/>
          <ac:spMkLst>
            <pc:docMk/>
            <pc:sldMk cId="3067828212" sldId="294"/>
            <ac:spMk id="43" creationId="{70AB7F92-3D7E-4C7E-6D20-1B12B66B2EC8}"/>
          </ac:spMkLst>
        </pc:spChg>
        <pc:spChg chg="mod">
          <ac:chgData name="Roxana Sairoldy Rincon Gonzalez" userId="2760d76d344de677" providerId="LiveId" clId="{50AFBEBF-EF6A-4AEF-8101-56494EDBB4FF}" dt="2023-03-07T03:30:40.531" v="9357" actId="1076"/>
          <ac:spMkLst>
            <pc:docMk/>
            <pc:sldMk cId="3067828212" sldId="294"/>
            <ac:spMk id="45" creationId="{F5C66D6C-8535-E63C-85F7-00ED8BD9448E}"/>
          </ac:spMkLst>
        </pc:spChg>
        <pc:spChg chg="add del mod">
          <ac:chgData name="Roxana Sairoldy Rincon Gonzalez" userId="2760d76d344de677" providerId="LiveId" clId="{50AFBEBF-EF6A-4AEF-8101-56494EDBB4FF}" dt="2023-03-09T04:47:11.747" v="10611" actId="478"/>
          <ac:spMkLst>
            <pc:docMk/>
            <pc:sldMk cId="3067828212" sldId="294"/>
            <ac:spMk id="47" creationId="{2CC17B72-16E1-AA1F-5278-D52B361E6069}"/>
          </ac:spMkLst>
        </pc:spChg>
        <pc:spChg chg="add del mod">
          <ac:chgData name="Roxana Sairoldy Rincon Gonzalez" userId="2760d76d344de677" providerId="LiveId" clId="{50AFBEBF-EF6A-4AEF-8101-56494EDBB4FF}" dt="2023-03-09T04:47:11.747" v="10611" actId="478"/>
          <ac:spMkLst>
            <pc:docMk/>
            <pc:sldMk cId="3067828212" sldId="294"/>
            <ac:spMk id="51" creationId="{13830F7B-43AA-0730-E099-E4B73A03F3E2}"/>
          </ac:spMkLst>
        </pc:spChg>
        <pc:spChg chg="add del mod">
          <ac:chgData name="Roxana Sairoldy Rincon Gonzalez" userId="2760d76d344de677" providerId="LiveId" clId="{50AFBEBF-EF6A-4AEF-8101-56494EDBB4FF}" dt="2023-03-09T04:47:11.747" v="10611" actId="478"/>
          <ac:spMkLst>
            <pc:docMk/>
            <pc:sldMk cId="3067828212" sldId="294"/>
            <ac:spMk id="55" creationId="{2595A579-6BCD-5F23-FA52-346A95E647FE}"/>
          </ac:spMkLst>
        </pc:spChg>
        <pc:spChg chg="mod">
          <ac:chgData name="Roxana Sairoldy Rincon Gonzalez" userId="2760d76d344de677" providerId="LiveId" clId="{50AFBEBF-EF6A-4AEF-8101-56494EDBB4FF}" dt="2023-03-07T03:30:40.531" v="9357" actId="1076"/>
          <ac:spMkLst>
            <pc:docMk/>
            <pc:sldMk cId="3067828212" sldId="294"/>
            <ac:spMk id="57" creationId="{44870059-36E9-A301-E557-F2E86220EA74}"/>
          </ac:spMkLst>
        </pc:spChg>
        <pc:spChg chg="mod">
          <ac:chgData name="Roxana Sairoldy Rincon Gonzalez" userId="2760d76d344de677" providerId="LiveId" clId="{50AFBEBF-EF6A-4AEF-8101-56494EDBB4FF}" dt="2023-03-07T03:30:40.531" v="9357" actId="1076"/>
          <ac:spMkLst>
            <pc:docMk/>
            <pc:sldMk cId="3067828212" sldId="294"/>
            <ac:spMk id="62" creationId="{5612F15B-E2BE-A502-56FE-6236B9D6F12A}"/>
          </ac:spMkLst>
        </pc:spChg>
        <pc:spChg chg="mod">
          <ac:chgData name="Roxana Sairoldy Rincon Gonzalez" userId="2760d76d344de677" providerId="LiveId" clId="{50AFBEBF-EF6A-4AEF-8101-56494EDBB4FF}" dt="2023-03-07T03:30:40.531" v="9357" actId="1076"/>
          <ac:spMkLst>
            <pc:docMk/>
            <pc:sldMk cId="3067828212" sldId="294"/>
            <ac:spMk id="18432" creationId="{8F807B85-07E0-DFF0-B401-622AD024DA94}"/>
          </ac:spMkLst>
        </pc:spChg>
        <pc:spChg chg="mod">
          <ac:chgData name="Roxana Sairoldy Rincon Gonzalez" userId="2760d76d344de677" providerId="LiveId" clId="{50AFBEBF-EF6A-4AEF-8101-56494EDBB4FF}" dt="2023-03-07T03:30:40.531" v="9357" actId="1076"/>
          <ac:spMkLst>
            <pc:docMk/>
            <pc:sldMk cId="3067828212" sldId="294"/>
            <ac:spMk id="18435" creationId="{DE10DB3A-8A7F-9BAE-3074-B577D8D83B43}"/>
          </ac:spMkLst>
        </pc:spChg>
        <pc:spChg chg="mod">
          <ac:chgData name="Roxana Sairoldy Rincon Gonzalez" userId="2760d76d344de677" providerId="LiveId" clId="{50AFBEBF-EF6A-4AEF-8101-56494EDBB4FF}" dt="2023-03-07T03:30:40.531" v="9357" actId="1076"/>
          <ac:spMkLst>
            <pc:docMk/>
            <pc:sldMk cId="3067828212" sldId="294"/>
            <ac:spMk id="18439" creationId="{DE741359-03C1-D8EA-F834-771E13821AD9}"/>
          </ac:spMkLst>
        </pc:spChg>
        <pc:spChg chg="mod">
          <ac:chgData name="Roxana Sairoldy Rincon Gonzalez" userId="2760d76d344de677" providerId="LiveId" clId="{50AFBEBF-EF6A-4AEF-8101-56494EDBB4FF}" dt="2023-03-07T03:30:40.531" v="9357" actId="1076"/>
          <ac:spMkLst>
            <pc:docMk/>
            <pc:sldMk cId="3067828212" sldId="294"/>
            <ac:spMk id="18441" creationId="{97E90FF0-D85C-30E3-6CFD-E5DC1A06DB6F}"/>
          </ac:spMkLst>
        </pc:spChg>
        <pc:spChg chg="mod">
          <ac:chgData name="Roxana Sairoldy Rincon Gonzalez" userId="2760d76d344de677" providerId="LiveId" clId="{50AFBEBF-EF6A-4AEF-8101-56494EDBB4FF}" dt="2023-03-07T03:30:40.531" v="9357" actId="1076"/>
          <ac:spMkLst>
            <pc:docMk/>
            <pc:sldMk cId="3067828212" sldId="294"/>
            <ac:spMk id="18443" creationId="{46CD5656-2A9C-83B6-D170-50C3BC4BF4AB}"/>
          </ac:spMkLst>
        </pc:spChg>
        <pc:spChg chg="mod">
          <ac:chgData name="Roxana Sairoldy Rincon Gonzalez" userId="2760d76d344de677" providerId="LiveId" clId="{50AFBEBF-EF6A-4AEF-8101-56494EDBB4FF}" dt="2023-03-07T03:30:40.531" v="9357" actId="1076"/>
          <ac:spMkLst>
            <pc:docMk/>
            <pc:sldMk cId="3067828212" sldId="294"/>
            <ac:spMk id="18447" creationId="{0563E0D3-2E17-99E7-00E8-514BB3F51339}"/>
          </ac:spMkLst>
        </pc:spChg>
        <pc:spChg chg="mod">
          <ac:chgData name="Roxana Sairoldy Rincon Gonzalez" userId="2760d76d344de677" providerId="LiveId" clId="{50AFBEBF-EF6A-4AEF-8101-56494EDBB4FF}" dt="2023-03-07T03:30:40.531" v="9357" actId="1076"/>
          <ac:spMkLst>
            <pc:docMk/>
            <pc:sldMk cId="3067828212" sldId="294"/>
            <ac:spMk id="18449" creationId="{104827B6-0FDF-6557-BB0D-76971969C4FA}"/>
          </ac:spMkLst>
        </pc:spChg>
        <pc:spChg chg="mod">
          <ac:chgData name="Roxana Sairoldy Rincon Gonzalez" userId="2760d76d344de677" providerId="LiveId" clId="{50AFBEBF-EF6A-4AEF-8101-56494EDBB4FF}" dt="2023-03-07T03:30:40.531" v="9357" actId="1076"/>
          <ac:spMkLst>
            <pc:docMk/>
            <pc:sldMk cId="3067828212" sldId="294"/>
            <ac:spMk id="18451" creationId="{810E6EDC-4AD4-B476-4EB4-7595A21508E1}"/>
          </ac:spMkLst>
        </pc:spChg>
        <pc:spChg chg="mod">
          <ac:chgData name="Roxana Sairoldy Rincon Gonzalez" userId="2760d76d344de677" providerId="LiveId" clId="{50AFBEBF-EF6A-4AEF-8101-56494EDBB4FF}" dt="2023-03-07T03:30:40.531" v="9357" actId="1076"/>
          <ac:spMkLst>
            <pc:docMk/>
            <pc:sldMk cId="3067828212" sldId="294"/>
            <ac:spMk id="18452" creationId="{6CB95873-7D02-C26B-126A-75223031D692}"/>
          </ac:spMkLst>
        </pc:spChg>
        <pc:spChg chg="mod">
          <ac:chgData name="Roxana Sairoldy Rincon Gonzalez" userId="2760d76d344de677" providerId="LiveId" clId="{50AFBEBF-EF6A-4AEF-8101-56494EDBB4FF}" dt="2023-03-07T03:30:40.531" v="9357" actId="1076"/>
          <ac:spMkLst>
            <pc:docMk/>
            <pc:sldMk cId="3067828212" sldId="294"/>
            <ac:spMk id="18459" creationId="{3FCF59AB-D813-FBD0-B346-478EA2924520}"/>
          </ac:spMkLst>
        </pc:spChg>
        <pc:grpChg chg="add mod">
          <ac:chgData name="Roxana Sairoldy Rincon Gonzalez" userId="2760d76d344de677" providerId="LiveId" clId="{50AFBEBF-EF6A-4AEF-8101-56494EDBB4FF}" dt="2023-03-15T09:01:02.404" v="16590" actId="1036"/>
          <ac:grpSpMkLst>
            <pc:docMk/>
            <pc:sldMk cId="3067828212" sldId="294"/>
            <ac:grpSpMk id="2" creationId="{C64E951D-6121-7906-9827-615578FC8DC5}"/>
          </ac:grpSpMkLst>
        </pc:grpChg>
        <pc:grpChg chg="add del mod">
          <ac:chgData name="Roxana Sairoldy Rincon Gonzalez" userId="2760d76d344de677" providerId="LiveId" clId="{50AFBEBF-EF6A-4AEF-8101-56494EDBB4FF}" dt="2023-03-15T06:52:49.739" v="16245" actId="478"/>
          <ac:grpSpMkLst>
            <pc:docMk/>
            <pc:sldMk cId="3067828212" sldId="294"/>
            <ac:grpSpMk id="4" creationId="{44DA25AE-D3F2-1A21-C0FC-D29FFCEF2789}"/>
          </ac:grpSpMkLst>
        </pc:grpChg>
        <pc:grpChg chg="mod">
          <ac:chgData name="Roxana Sairoldy Rincon Gonzalez" userId="2760d76d344de677" providerId="LiveId" clId="{50AFBEBF-EF6A-4AEF-8101-56494EDBB4FF}" dt="2023-03-07T03:30:26.889" v="9356"/>
          <ac:grpSpMkLst>
            <pc:docMk/>
            <pc:sldMk cId="3067828212" sldId="294"/>
            <ac:grpSpMk id="5" creationId="{925F0644-EDFE-7E85-C3F7-5E73BC98E04F}"/>
          </ac:grpSpMkLst>
        </pc:grpChg>
        <pc:grpChg chg="add del mod">
          <ac:chgData name="Roxana Sairoldy Rincon Gonzalez" userId="2760d76d344de677" providerId="LiveId" clId="{50AFBEBF-EF6A-4AEF-8101-56494EDBB4FF}" dt="2023-03-15T06:48:18.027" v="16201" actId="478"/>
          <ac:grpSpMkLst>
            <pc:docMk/>
            <pc:sldMk cId="3067828212" sldId="294"/>
            <ac:grpSpMk id="12" creationId="{833F58D4-0402-C405-E92E-CD012B5771C7}"/>
          </ac:grpSpMkLst>
        </pc:grpChg>
        <pc:grpChg chg="add del mod">
          <ac:chgData name="Roxana Sairoldy Rincon Gonzalez" userId="2760d76d344de677" providerId="LiveId" clId="{50AFBEBF-EF6A-4AEF-8101-56494EDBB4FF}" dt="2023-03-15T06:52:49.739" v="16245" actId="478"/>
          <ac:grpSpMkLst>
            <pc:docMk/>
            <pc:sldMk cId="3067828212" sldId="294"/>
            <ac:grpSpMk id="17" creationId="{1ABB26FD-A0B6-77F4-CD2C-50A5C87AB86E}"/>
          </ac:grpSpMkLst>
        </pc:grpChg>
        <pc:grpChg chg="add mod">
          <ac:chgData name="Roxana Sairoldy Rincon Gonzalez" userId="2760d76d344de677" providerId="LiveId" clId="{50AFBEBF-EF6A-4AEF-8101-56494EDBB4FF}" dt="2023-03-15T06:52:50.131" v="16246"/>
          <ac:grpSpMkLst>
            <pc:docMk/>
            <pc:sldMk cId="3067828212" sldId="294"/>
            <ac:grpSpMk id="20" creationId="{B9A8300E-9EEA-CA9F-8A2F-7FA37D2C413A}"/>
          </ac:grpSpMkLst>
        </pc:grpChg>
        <pc:grpChg chg="add mod">
          <ac:chgData name="Roxana Sairoldy Rincon Gonzalez" userId="2760d76d344de677" providerId="LiveId" clId="{50AFBEBF-EF6A-4AEF-8101-56494EDBB4FF}" dt="2023-03-15T06:52:50.131" v="16246"/>
          <ac:grpSpMkLst>
            <pc:docMk/>
            <pc:sldMk cId="3067828212" sldId="294"/>
            <ac:grpSpMk id="24" creationId="{0C5BBEC6-72D4-E50A-BD70-50E9B016EC16}"/>
          </ac:grpSpMkLst>
        </pc:grpChg>
        <pc:grpChg chg="mod">
          <ac:chgData name="Roxana Sairoldy Rincon Gonzalez" userId="2760d76d344de677" providerId="LiveId" clId="{50AFBEBF-EF6A-4AEF-8101-56494EDBB4FF}" dt="2023-03-07T03:30:40.531" v="9357" actId="1076"/>
          <ac:grpSpMkLst>
            <pc:docMk/>
            <pc:sldMk cId="3067828212" sldId="294"/>
            <ac:grpSpMk id="56" creationId="{63DC4284-4633-6BFD-833D-6B9B6CDF2ADD}"/>
          </ac:grpSpMkLst>
        </pc:grpChg>
        <pc:grpChg chg="mod">
          <ac:chgData name="Roxana Sairoldy Rincon Gonzalez" userId="2760d76d344de677" providerId="LiveId" clId="{50AFBEBF-EF6A-4AEF-8101-56494EDBB4FF}" dt="2023-03-07T03:30:40.531" v="9357" actId="1076"/>
          <ac:grpSpMkLst>
            <pc:docMk/>
            <pc:sldMk cId="3067828212" sldId="294"/>
            <ac:grpSpMk id="59" creationId="{9BDD8644-99AE-0843-8FCB-363FE152BE70}"/>
          </ac:grpSpMkLst>
        </pc:grpChg>
        <pc:grpChg chg="mod">
          <ac:chgData name="Roxana Sairoldy Rincon Gonzalez" userId="2760d76d344de677" providerId="LiveId" clId="{50AFBEBF-EF6A-4AEF-8101-56494EDBB4FF}" dt="2023-03-07T03:30:40.531" v="9357" actId="1076"/>
          <ac:grpSpMkLst>
            <pc:docMk/>
            <pc:sldMk cId="3067828212" sldId="294"/>
            <ac:grpSpMk id="61" creationId="{4D611A53-1ECB-35BC-C2BB-04D8E993DD56}"/>
          </ac:grpSpMkLst>
        </pc:grpChg>
        <pc:grpChg chg="del">
          <ac:chgData name="Roxana Sairoldy Rincon Gonzalez" userId="2760d76d344de677" providerId="LiveId" clId="{50AFBEBF-EF6A-4AEF-8101-56494EDBB4FF}" dt="2023-03-07T03:30:11.784" v="9354" actId="478"/>
          <ac:grpSpMkLst>
            <pc:docMk/>
            <pc:sldMk cId="3067828212" sldId="294"/>
            <ac:grpSpMk id="18434" creationId="{B45A3728-3B5D-3658-F078-A670DD919A20}"/>
          </ac:grpSpMkLst>
        </pc:grpChg>
        <pc:grpChg chg="mod">
          <ac:chgData name="Roxana Sairoldy Rincon Gonzalez" userId="2760d76d344de677" providerId="LiveId" clId="{50AFBEBF-EF6A-4AEF-8101-56494EDBB4FF}" dt="2023-03-07T03:30:40.531" v="9357" actId="1076"/>
          <ac:grpSpMkLst>
            <pc:docMk/>
            <pc:sldMk cId="3067828212" sldId="294"/>
            <ac:grpSpMk id="18437" creationId="{6821F691-0266-962B-F430-4010F62130DF}"/>
          </ac:grpSpMkLst>
        </pc:grpChg>
        <pc:grpChg chg="mod">
          <ac:chgData name="Roxana Sairoldy Rincon Gonzalez" userId="2760d76d344de677" providerId="LiveId" clId="{50AFBEBF-EF6A-4AEF-8101-56494EDBB4FF}" dt="2023-03-07T03:30:40.531" v="9357" actId="1076"/>
          <ac:grpSpMkLst>
            <pc:docMk/>
            <pc:sldMk cId="3067828212" sldId="294"/>
            <ac:grpSpMk id="18438" creationId="{91BD7065-EB84-BF7C-119E-888653DED76F}"/>
          </ac:grpSpMkLst>
        </pc:grpChg>
        <pc:grpChg chg="mod">
          <ac:chgData name="Roxana Sairoldy Rincon Gonzalez" userId="2760d76d344de677" providerId="LiveId" clId="{50AFBEBF-EF6A-4AEF-8101-56494EDBB4FF}" dt="2023-03-07T03:30:40.531" v="9357" actId="1076"/>
          <ac:grpSpMkLst>
            <pc:docMk/>
            <pc:sldMk cId="3067828212" sldId="294"/>
            <ac:grpSpMk id="18445" creationId="{54B8259B-5541-6F8C-10AF-A6B54937AD0B}"/>
          </ac:grpSpMkLst>
        </pc:grpChg>
        <pc:picChg chg="mod">
          <ac:chgData name="Roxana Sairoldy Rincon Gonzalez" userId="2760d76d344de677" providerId="LiveId" clId="{50AFBEBF-EF6A-4AEF-8101-56494EDBB4FF}" dt="2023-03-07T03:30:26.889" v="9356"/>
          <ac:picMkLst>
            <pc:docMk/>
            <pc:sldMk cId="3067828212" sldId="294"/>
            <ac:picMk id="7" creationId="{7A563DFA-61B6-F18E-EB3F-26846181CAFC}"/>
          </ac:picMkLst>
        </pc:picChg>
        <pc:picChg chg="mod">
          <ac:chgData name="Roxana Sairoldy Rincon Gonzalez" userId="2760d76d344de677" providerId="LiveId" clId="{50AFBEBF-EF6A-4AEF-8101-56494EDBB4FF}" dt="2023-03-09T04:47:12.287" v="10612"/>
          <ac:picMkLst>
            <pc:docMk/>
            <pc:sldMk cId="3067828212" sldId="294"/>
            <ac:picMk id="9" creationId="{4E1A31E3-A4C3-A750-FE19-5D68F331AF01}"/>
          </ac:picMkLst>
        </pc:picChg>
        <pc:picChg chg="del">
          <ac:chgData name="Roxana Sairoldy Rincon Gonzalez" userId="2760d76d344de677" providerId="LiveId" clId="{50AFBEBF-EF6A-4AEF-8101-56494EDBB4FF}" dt="2023-03-15T07:02:35.060" v="16345" actId="478"/>
          <ac:picMkLst>
            <pc:docMk/>
            <pc:sldMk cId="3067828212" sldId="294"/>
            <ac:picMk id="13" creationId="{7ABB5E7B-C685-7D71-995F-B02A54CE8004}"/>
          </ac:picMkLst>
        </pc:picChg>
        <pc:picChg chg="mod">
          <ac:chgData name="Roxana Sairoldy Rincon Gonzalez" userId="2760d76d344de677" providerId="LiveId" clId="{50AFBEBF-EF6A-4AEF-8101-56494EDBB4FF}" dt="2023-03-09T04:47:12.287" v="10612"/>
          <ac:picMkLst>
            <pc:docMk/>
            <pc:sldMk cId="3067828212" sldId="294"/>
            <ac:picMk id="15" creationId="{89FC3EBC-98A4-D680-A643-CFC9EDEBA73E}"/>
          </ac:picMkLst>
        </pc:picChg>
        <pc:picChg chg="del">
          <ac:chgData name="Roxana Sairoldy Rincon Gonzalez" userId="2760d76d344de677" providerId="LiveId" clId="{50AFBEBF-EF6A-4AEF-8101-56494EDBB4FF}" dt="2023-03-07T23:16:01.915" v="10334" actId="478"/>
          <ac:picMkLst>
            <pc:docMk/>
            <pc:sldMk cId="3067828212" sldId="294"/>
            <ac:picMk id="16" creationId="{86333956-F309-4D64-E74E-EDB47129846A}"/>
          </ac:picMkLst>
        </pc:picChg>
        <pc:picChg chg="del">
          <ac:chgData name="Roxana Sairoldy Rincon Gonzalez" userId="2760d76d344de677" providerId="LiveId" clId="{50AFBEBF-EF6A-4AEF-8101-56494EDBB4FF}" dt="2023-03-07T23:16:01.915" v="10334" actId="478"/>
          <ac:picMkLst>
            <pc:docMk/>
            <pc:sldMk cId="3067828212" sldId="294"/>
            <ac:picMk id="18" creationId="{4B9100AD-897E-BE30-88A5-510D81B39F61}"/>
          </ac:picMkLst>
        </pc:picChg>
        <pc:picChg chg="mod">
          <ac:chgData name="Roxana Sairoldy Rincon Gonzalez" userId="2760d76d344de677" providerId="LiveId" clId="{50AFBEBF-EF6A-4AEF-8101-56494EDBB4FF}" dt="2023-03-15T06:48:18.457" v="16202"/>
          <ac:picMkLst>
            <pc:docMk/>
            <pc:sldMk cId="3067828212" sldId="294"/>
            <ac:picMk id="18" creationId="{E75CC4A9-BF6F-00DA-F0A8-D403DBDC40C3}"/>
          </ac:picMkLst>
        </pc:picChg>
        <pc:picChg chg="mod">
          <ac:chgData name="Roxana Sairoldy Rincon Gonzalez" userId="2760d76d344de677" providerId="LiveId" clId="{50AFBEBF-EF6A-4AEF-8101-56494EDBB4FF}" dt="2023-03-15T06:52:50.131" v="16246"/>
          <ac:picMkLst>
            <pc:docMk/>
            <pc:sldMk cId="3067828212" sldId="294"/>
            <ac:picMk id="22" creationId="{3E97DB68-D130-C4B9-7893-36CCD1689AA0}"/>
          </ac:picMkLst>
        </pc:picChg>
        <pc:picChg chg="mod">
          <ac:chgData name="Roxana Sairoldy Rincon Gonzalez" userId="2760d76d344de677" providerId="LiveId" clId="{50AFBEBF-EF6A-4AEF-8101-56494EDBB4FF}" dt="2023-03-15T06:52:50.131" v="16246"/>
          <ac:picMkLst>
            <pc:docMk/>
            <pc:sldMk cId="3067828212" sldId="294"/>
            <ac:picMk id="26" creationId="{B2BB2A04-C6A4-B8E9-5AFD-1844CF9C5A1B}"/>
          </ac:picMkLst>
        </pc:picChg>
        <pc:picChg chg="mod">
          <ac:chgData name="Roxana Sairoldy Rincon Gonzalez" userId="2760d76d344de677" providerId="LiveId" clId="{50AFBEBF-EF6A-4AEF-8101-56494EDBB4FF}" dt="2023-03-07T03:30:40.531" v="9357" actId="1076"/>
          <ac:picMkLst>
            <pc:docMk/>
            <pc:sldMk cId="3067828212" sldId="294"/>
            <ac:picMk id="27" creationId="{CE023BB4-B51E-4BA9-CC75-81FF27F1D9D0}"/>
          </ac:picMkLst>
        </pc:picChg>
        <pc:picChg chg="mod">
          <ac:chgData name="Roxana Sairoldy Rincon Gonzalez" userId="2760d76d344de677" providerId="LiveId" clId="{50AFBEBF-EF6A-4AEF-8101-56494EDBB4FF}" dt="2023-03-07T03:30:40.531" v="9357" actId="1076"/>
          <ac:picMkLst>
            <pc:docMk/>
            <pc:sldMk cId="3067828212" sldId="294"/>
            <ac:picMk id="28" creationId="{3D73226D-C919-E7C8-8C10-B5B9F69417FE}"/>
          </ac:picMkLst>
        </pc:picChg>
        <pc:picChg chg="mod">
          <ac:chgData name="Roxana Sairoldy Rincon Gonzalez" userId="2760d76d344de677" providerId="LiveId" clId="{50AFBEBF-EF6A-4AEF-8101-56494EDBB4FF}" dt="2023-03-07T03:30:40.531" v="9357" actId="1076"/>
          <ac:picMkLst>
            <pc:docMk/>
            <pc:sldMk cId="3067828212" sldId="294"/>
            <ac:picMk id="29" creationId="{7013FBC8-3D87-868F-AD45-EDF9495BB4DE}"/>
          </ac:picMkLst>
        </pc:picChg>
        <pc:picChg chg="add mod">
          <ac:chgData name="Roxana Sairoldy Rincon Gonzalez" userId="2760d76d344de677" providerId="LiveId" clId="{50AFBEBF-EF6A-4AEF-8101-56494EDBB4FF}" dt="2023-03-15T07:02:35.572" v="16346"/>
          <ac:picMkLst>
            <pc:docMk/>
            <pc:sldMk cId="3067828212" sldId="294"/>
            <ac:picMk id="33" creationId="{33ECD2F1-FC1A-21D9-6E12-1E957239DA14}"/>
          </ac:picMkLst>
        </pc:picChg>
        <pc:picChg chg="add mod">
          <ac:chgData name="Roxana Sairoldy Rincon Gonzalez" userId="2760d76d344de677" providerId="LiveId" clId="{50AFBEBF-EF6A-4AEF-8101-56494EDBB4FF}" dt="2023-03-15T08:41:25.755" v="16531"/>
          <ac:picMkLst>
            <pc:docMk/>
            <pc:sldMk cId="3067828212" sldId="294"/>
            <ac:picMk id="35" creationId="{A1DD7B59-255F-08B1-B79F-04DD5F1EF24C}"/>
          </ac:picMkLst>
        </pc:picChg>
        <pc:picChg chg="mod">
          <ac:chgData name="Roxana Sairoldy Rincon Gonzalez" userId="2760d76d344de677" providerId="LiveId" clId="{50AFBEBF-EF6A-4AEF-8101-56494EDBB4FF}" dt="2023-03-07T03:30:26.889" v="9356"/>
          <ac:picMkLst>
            <pc:docMk/>
            <pc:sldMk cId="3067828212" sldId="294"/>
            <ac:picMk id="39" creationId="{F2720A4E-2CD0-0F68-9954-B6FEC19CA3BD}"/>
          </ac:picMkLst>
        </pc:picChg>
        <pc:picChg chg="mod">
          <ac:chgData name="Roxana Sairoldy Rincon Gonzalez" userId="2760d76d344de677" providerId="LiveId" clId="{50AFBEBF-EF6A-4AEF-8101-56494EDBB4FF}" dt="2023-03-07T03:30:40.531" v="9357" actId="1076"/>
          <ac:picMkLst>
            <pc:docMk/>
            <pc:sldMk cId="3067828212" sldId="294"/>
            <ac:picMk id="40" creationId="{AC1ACBCF-5F8E-2028-1180-9689DC841317}"/>
          </ac:picMkLst>
        </pc:picChg>
        <pc:picChg chg="add del mod">
          <ac:chgData name="Roxana Sairoldy Rincon Gonzalez" userId="2760d76d344de677" providerId="LiveId" clId="{50AFBEBF-EF6A-4AEF-8101-56494EDBB4FF}" dt="2023-03-15T08:41:25.215" v="16530" actId="478"/>
          <ac:picMkLst>
            <pc:docMk/>
            <pc:sldMk cId="3067828212" sldId="294"/>
            <ac:picMk id="44" creationId="{C434BB46-158B-2344-656B-292B614670DD}"/>
          </ac:picMkLst>
        </pc:picChg>
        <pc:picChg chg="del">
          <ac:chgData name="Roxana Sairoldy Rincon Gonzalez" userId="2760d76d344de677" providerId="LiveId" clId="{50AFBEBF-EF6A-4AEF-8101-56494EDBB4FF}" dt="2023-03-07T03:30:11.784" v="9354" actId="478"/>
          <ac:picMkLst>
            <pc:docMk/>
            <pc:sldMk cId="3067828212" sldId="294"/>
            <ac:picMk id="46" creationId="{903C34C6-F33A-0DEA-CFA3-A994A2BF1E67}"/>
          </ac:picMkLst>
        </pc:picChg>
        <pc:picChg chg="add del mod">
          <ac:chgData name="Roxana Sairoldy Rincon Gonzalez" userId="2760d76d344de677" providerId="LiveId" clId="{50AFBEBF-EF6A-4AEF-8101-56494EDBB4FF}" dt="2023-03-09T04:47:11.747" v="10611" actId="478"/>
          <ac:picMkLst>
            <pc:docMk/>
            <pc:sldMk cId="3067828212" sldId="294"/>
            <ac:picMk id="49" creationId="{3ACFD475-AD04-01AE-56B3-951378E2FDA3}"/>
          </ac:picMkLst>
        </pc:picChg>
        <pc:picChg chg="add del mod">
          <ac:chgData name="Roxana Sairoldy Rincon Gonzalez" userId="2760d76d344de677" providerId="LiveId" clId="{50AFBEBF-EF6A-4AEF-8101-56494EDBB4FF}" dt="2023-03-09T04:47:11.747" v="10611" actId="478"/>
          <ac:picMkLst>
            <pc:docMk/>
            <pc:sldMk cId="3067828212" sldId="294"/>
            <ac:picMk id="53" creationId="{03D062A5-5856-8863-BEC8-1B1F2CC67B24}"/>
          </ac:picMkLst>
        </pc:picChg>
        <pc:picChg chg="mod">
          <ac:chgData name="Roxana Sairoldy Rincon Gonzalez" userId="2760d76d344de677" providerId="LiveId" clId="{50AFBEBF-EF6A-4AEF-8101-56494EDBB4FF}" dt="2023-03-07T03:30:40.531" v="9357" actId="1076"/>
          <ac:picMkLst>
            <pc:docMk/>
            <pc:sldMk cId="3067828212" sldId="294"/>
            <ac:picMk id="18454" creationId="{793A0128-B635-91D7-24FD-2C908C38CDD8}"/>
          </ac:picMkLst>
        </pc:picChg>
        <pc:picChg chg="mod">
          <ac:chgData name="Roxana Sairoldy Rincon Gonzalez" userId="2760d76d344de677" providerId="LiveId" clId="{50AFBEBF-EF6A-4AEF-8101-56494EDBB4FF}" dt="2023-03-07T03:30:40.531" v="9357" actId="1076"/>
          <ac:picMkLst>
            <pc:docMk/>
            <pc:sldMk cId="3067828212" sldId="294"/>
            <ac:picMk id="18455" creationId="{3BD0F339-0A32-268E-3096-D5E551DB45A7}"/>
          </ac:picMkLst>
        </pc:picChg>
        <pc:picChg chg="del">
          <ac:chgData name="Roxana Sairoldy Rincon Gonzalez" userId="2760d76d344de677" providerId="LiveId" clId="{50AFBEBF-EF6A-4AEF-8101-56494EDBB4FF}" dt="2023-03-07T03:30:11.784" v="9354" actId="478"/>
          <ac:picMkLst>
            <pc:docMk/>
            <pc:sldMk cId="3067828212" sldId="294"/>
            <ac:picMk id="20488" creationId="{391E8A89-B276-0B30-7E2D-A149B3F078DE}"/>
          </ac:picMkLst>
        </pc:picChg>
      </pc:sldChg>
      <pc:sldChg chg="addSp delSp modSp add mod ord setBg">
        <pc:chgData name="Roxana Sairoldy Rincon Gonzalez" userId="2760d76d344de677" providerId="LiveId" clId="{50AFBEBF-EF6A-4AEF-8101-56494EDBB4FF}" dt="2023-03-15T09:00:54.095" v="16588" actId="1036"/>
        <pc:sldMkLst>
          <pc:docMk/>
          <pc:sldMk cId="1542194678" sldId="295"/>
        </pc:sldMkLst>
        <pc:spChg chg="mod">
          <ac:chgData name="Roxana Sairoldy Rincon Gonzalez" userId="2760d76d344de677" providerId="LiveId" clId="{50AFBEBF-EF6A-4AEF-8101-56494EDBB4FF}" dt="2023-03-09T04:50:05.514" v="10626"/>
          <ac:spMkLst>
            <pc:docMk/>
            <pc:sldMk cId="1542194678" sldId="295"/>
            <ac:spMk id="4" creationId="{2C4EBA8B-879A-21AC-0DAB-00BAAAF4EB65}"/>
          </ac:spMkLst>
        </pc:spChg>
        <pc:spChg chg="add del mod">
          <ac:chgData name="Roxana Sairoldy Rincon Gonzalez" userId="2760d76d344de677" providerId="LiveId" clId="{50AFBEBF-EF6A-4AEF-8101-56494EDBB4FF}" dt="2023-03-15T06:53:40.845" v="16259" actId="478"/>
          <ac:spMkLst>
            <pc:docMk/>
            <pc:sldMk cId="1542194678" sldId="295"/>
            <ac:spMk id="7" creationId="{5F002B12-5F7B-86F1-DF1D-33A73F182329}"/>
          </ac:spMkLst>
        </pc:spChg>
        <pc:spChg chg="del">
          <ac:chgData name="Roxana Sairoldy Rincon Gonzalez" userId="2760d76d344de677" providerId="LiveId" clId="{50AFBEBF-EF6A-4AEF-8101-56494EDBB4FF}" dt="2023-03-15T07:03:20.071" v="16357" actId="478"/>
          <ac:spMkLst>
            <pc:docMk/>
            <pc:sldMk cId="1542194678" sldId="295"/>
            <ac:spMk id="14" creationId="{17D68361-E034-2093-1B8D-401E051D1C79}"/>
          </ac:spMkLst>
        </pc:spChg>
        <pc:spChg chg="del">
          <ac:chgData name="Roxana Sairoldy Rincon Gonzalez" userId="2760d76d344de677" providerId="LiveId" clId="{50AFBEBF-EF6A-4AEF-8101-56494EDBB4FF}" dt="2023-03-07T23:16:38.690" v="10348" actId="478"/>
          <ac:spMkLst>
            <pc:docMk/>
            <pc:sldMk cId="1542194678" sldId="295"/>
            <ac:spMk id="15" creationId="{0692C161-3B71-F434-C92A-CB02236C96BD}"/>
          </ac:spMkLst>
        </pc:spChg>
        <pc:spChg chg="mod">
          <ac:chgData name="Roxana Sairoldy Rincon Gonzalez" userId="2760d76d344de677" providerId="LiveId" clId="{50AFBEBF-EF6A-4AEF-8101-56494EDBB4FF}" dt="2023-03-09T04:50:05.514" v="10626"/>
          <ac:spMkLst>
            <pc:docMk/>
            <pc:sldMk cId="1542194678" sldId="295"/>
            <ac:spMk id="15" creationId="{5E93F3F6-2C37-F89D-8968-3E864DD1CA7E}"/>
          </ac:spMkLst>
        </pc:spChg>
        <pc:spChg chg="del">
          <ac:chgData name="Roxana Sairoldy Rincon Gonzalez" userId="2760d76d344de677" providerId="LiveId" clId="{50AFBEBF-EF6A-4AEF-8101-56494EDBB4FF}" dt="2023-03-07T23:16:38.690" v="10348" actId="478"/>
          <ac:spMkLst>
            <pc:docMk/>
            <pc:sldMk cId="1542194678" sldId="295"/>
            <ac:spMk id="17" creationId="{26A38458-D10B-6CB5-40D5-003A385DDE58}"/>
          </ac:spMkLst>
        </pc:spChg>
        <pc:spChg chg="mod">
          <ac:chgData name="Roxana Sairoldy Rincon Gonzalez" userId="2760d76d344de677" providerId="LiveId" clId="{50AFBEBF-EF6A-4AEF-8101-56494EDBB4FF}" dt="2023-03-15T06:49:28.579" v="16216"/>
          <ac:spMkLst>
            <pc:docMk/>
            <pc:sldMk cId="1542194678" sldId="295"/>
            <ac:spMk id="18" creationId="{701B1FEB-32A1-66CC-6C10-9AC59B459C44}"/>
          </ac:spMkLst>
        </pc:spChg>
        <pc:spChg chg="mod">
          <ac:chgData name="Roxana Sairoldy Rincon Gonzalez" userId="2760d76d344de677" providerId="LiveId" clId="{50AFBEBF-EF6A-4AEF-8101-56494EDBB4FF}" dt="2023-03-07T03:36:13.102" v="9508"/>
          <ac:spMkLst>
            <pc:docMk/>
            <pc:sldMk cId="1542194678" sldId="295"/>
            <ac:spMk id="20" creationId="{57166EEE-C2A2-EA35-5C6C-D453597F6069}"/>
          </ac:spMkLst>
        </pc:spChg>
        <pc:spChg chg="mod">
          <ac:chgData name="Roxana Sairoldy Rincon Gonzalez" userId="2760d76d344de677" providerId="LiveId" clId="{50AFBEBF-EF6A-4AEF-8101-56494EDBB4FF}" dt="2023-03-07T03:36:13.102" v="9508"/>
          <ac:spMkLst>
            <pc:docMk/>
            <pc:sldMk cId="1542194678" sldId="295"/>
            <ac:spMk id="21" creationId="{AFE35E87-9642-1D9A-EB1C-B21D4C1356FD}"/>
          </ac:spMkLst>
        </pc:spChg>
        <pc:spChg chg="del mod">
          <ac:chgData name="Roxana Sairoldy Rincon Gonzalez" userId="2760d76d344de677" providerId="LiveId" clId="{50AFBEBF-EF6A-4AEF-8101-56494EDBB4FF}" dt="2023-03-07T03:35:51.277" v="9452" actId="478"/>
          <ac:spMkLst>
            <pc:docMk/>
            <pc:sldMk cId="1542194678" sldId="295"/>
            <ac:spMk id="22" creationId="{E0A06E47-4128-9E30-9F85-A703EC4110C7}"/>
          </ac:spMkLst>
        </pc:spChg>
        <pc:spChg chg="mod">
          <ac:chgData name="Roxana Sairoldy Rincon Gonzalez" userId="2760d76d344de677" providerId="LiveId" clId="{50AFBEBF-EF6A-4AEF-8101-56494EDBB4FF}" dt="2023-03-15T06:53:41.301" v="16260"/>
          <ac:spMkLst>
            <pc:docMk/>
            <pc:sldMk cId="1542194678" sldId="295"/>
            <ac:spMk id="25" creationId="{B1A93E2C-E349-37A6-BA6A-E92092C411DE}"/>
          </ac:spMkLst>
        </pc:spChg>
        <pc:spChg chg="mod">
          <ac:chgData name="Roxana Sairoldy Rincon Gonzalez" userId="2760d76d344de677" providerId="LiveId" clId="{50AFBEBF-EF6A-4AEF-8101-56494EDBB4FF}" dt="2023-03-07T03:36:01.874" v="9507" actId="1036"/>
          <ac:spMkLst>
            <pc:docMk/>
            <pc:sldMk cId="1542194678" sldId="295"/>
            <ac:spMk id="28" creationId="{3128D16B-823C-14A6-B158-DF21212EA9F8}"/>
          </ac:spMkLst>
        </pc:spChg>
        <pc:spChg chg="mod">
          <ac:chgData name="Roxana Sairoldy Rincon Gonzalez" userId="2760d76d344de677" providerId="LiveId" clId="{50AFBEBF-EF6A-4AEF-8101-56494EDBB4FF}" dt="2023-03-07T03:36:01.874" v="9507" actId="1036"/>
          <ac:spMkLst>
            <pc:docMk/>
            <pc:sldMk cId="1542194678" sldId="295"/>
            <ac:spMk id="29" creationId="{C2E8A74B-51C6-68D5-C01C-7EAA586DADF5}"/>
          </ac:spMkLst>
        </pc:spChg>
        <pc:spChg chg="del">
          <ac:chgData name="Roxana Sairoldy Rincon Gonzalez" userId="2760d76d344de677" providerId="LiveId" clId="{50AFBEBF-EF6A-4AEF-8101-56494EDBB4FF}" dt="2023-03-07T03:35:51.277" v="9452" actId="478"/>
          <ac:spMkLst>
            <pc:docMk/>
            <pc:sldMk cId="1542194678" sldId="295"/>
            <ac:spMk id="30" creationId="{7DFEE4D0-1C49-7F0B-5BA9-7E148740BFD6}"/>
          </ac:spMkLst>
        </pc:spChg>
        <pc:spChg chg="add mod">
          <ac:chgData name="Roxana Sairoldy Rincon Gonzalez" userId="2760d76d344de677" providerId="LiveId" clId="{50AFBEBF-EF6A-4AEF-8101-56494EDBB4FF}" dt="2023-03-15T06:53:41.301" v="16260"/>
          <ac:spMkLst>
            <pc:docMk/>
            <pc:sldMk cId="1542194678" sldId="295"/>
            <ac:spMk id="30" creationId="{9E88FEEA-5808-C88C-EE7E-D2711414B0AC}"/>
          </ac:spMkLst>
        </pc:spChg>
        <pc:spChg chg="mod">
          <ac:chgData name="Roxana Sairoldy Rincon Gonzalez" userId="2760d76d344de677" providerId="LiveId" clId="{50AFBEBF-EF6A-4AEF-8101-56494EDBB4FF}" dt="2023-03-07T03:36:01.874" v="9507" actId="1036"/>
          <ac:spMkLst>
            <pc:docMk/>
            <pc:sldMk cId="1542194678" sldId="295"/>
            <ac:spMk id="31" creationId="{1659B3A4-0B4C-34D4-8712-02595E5EBCDF}"/>
          </ac:spMkLst>
        </pc:spChg>
        <pc:spChg chg="mod">
          <ac:chgData name="Roxana Sairoldy Rincon Gonzalez" userId="2760d76d344de677" providerId="LiveId" clId="{50AFBEBF-EF6A-4AEF-8101-56494EDBB4FF}" dt="2023-03-07T03:36:01.874" v="9507" actId="1036"/>
          <ac:spMkLst>
            <pc:docMk/>
            <pc:sldMk cId="1542194678" sldId="295"/>
            <ac:spMk id="32" creationId="{AC8059EC-0B5B-5A53-3C60-4F048C6ABF89}"/>
          </ac:spMkLst>
        </pc:spChg>
        <pc:spChg chg="mod">
          <ac:chgData name="Roxana Sairoldy Rincon Gonzalez" userId="2760d76d344de677" providerId="LiveId" clId="{50AFBEBF-EF6A-4AEF-8101-56494EDBB4FF}" dt="2023-03-07T03:36:13.102" v="9508"/>
          <ac:spMkLst>
            <pc:docMk/>
            <pc:sldMk cId="1542194678" sldId="295"/>
            <ac:spMk id="33" creationId="{8C1242C9-2174-D1FC-36BA-D3C620B41577}"/>
          </ac:spMkLst>
        </pc:spChg>
        <pc:spChg chg="mod">
          <ac:chgData name="Roxana Sairoldy Rincon Gonzalez" userId="2760d76d344de677" providerId="LiveId" clId="{50AFBEBF-EF6A-4AEF-8101-56494EDBB4FF}" dt="2023-03-07T03:36:13.102" v="9508"/>
          <ac:spMkLst>
            <pc:docMk/>
            <pc:sldMk cId="1542194678" sldId="295"/>
            <ac:spMk id="34" creationId="{5735833D-6AFE-A3D1-3816-E299AA66EB73}"/>
          </ac:spMkLst>
        </pc:spChg>
        <pc:spChg chg="mod">
          <ac:chgData name="Roxana Sairoldy Rincon Gonzalez" userId="2760d76d344de677" providerId="LiveId" clId="{50AFBEBF-EF6A-4AEF-8101-56494EDBB4FF}" dt="2023-03-07T03:36:13.102" v="9508"/>
          <ac:spMkLst>
            <pc:docMk/>
            <pc:sldMk cId="1542194678" sldId="295"/>
            <ac:spMk id="35" creationId="{9182DFDA-B9F4-188A-F65D-FEF2D517A4B1}"/>
          </ac:spMkLst>
        </pc:spChg>
        <pc:spChg chg="del">
          <ac:chgData name="Roxana Sairoldy Rincon Gonzalez" userId="2760d76d344de677" providerId="LiveId" clId="{50AFBEBF-EF6A-4AEF-8101-56494EDBB4FF}" dt="2023-03-07T03:35:51.277" v="9452" actId="478"/>
          <ac:spMkLst>
            <pc:docMk/>
            <pc:sldMk cId="1542194678" sldId="295"/>
            <ac:spMk id="36" creationId="{ED806D3D-435E-D789-DA1A-024B0EBDFE17}"/>
          </ac:spMkLst>
        </pc:spChg>
        <pc:spChg chg="mod">
          <ac:chgData name="Roxana Sairoldy Rincon Gonzalez" userId="2760d76d344de677" providerId="LiveId" clId="{50AFBEBF-EF6A-4AEF-8101-56494EDBB4FF}" dt="2023-03-07T03:37:01.738" v="9514" actId="20577"/>
          <ac:spMkLst>
            <pc:docMk/>
            <pc:sldMk cId="1542194678" sldId="295"/>
            <ac:spMk id="37" creationId="{9D579415-500A-03FB-4A36-C05A8921F61B}"/>
          </ac:spMkLst>
        </pc:spChg>
        <pc:spChg chg="mod">
          <ac:chgData name="Roxana Sairoldy Rincon Gonzalez" userId="2760d76d344de677" providerId="LiveId" clId="{50AFBEBF-EF6A-4AEF-8101-56494EDBB4FF}" dt="2023-03-07T03:37:08.618" v="9519" actId="20577"/>
          <ac:spMkLst>
            <pc:docMk/>
            <pc:sldMk cId="1542194678" sldId="295"/>
            <ac:spMk id="38" creationId="{88825151-5FA4-187F-C43A-F226ECFBF99F}"/>
          </ac:spMkLst>
        </pc:spChg>
        <pc:spChg chg="mod">
          <ac:chgData name="Roxana Sairoldy Rincon Gonzalez" userId="2760d76d344de677" providerId="LiveId" clId="{50AFBEBF-EF6A-4AEF-8101-56494EDBB4FF}" dt="2023-03-07T03:36:13.102" v="9508"/>
          <ac:spMkLst>
            <pc:docMk/>
            <pc:sldMk cId="1542194678" sldId="295"/>
            <ac:spMk id="43" creationId="{303EFFCA-0E72-33BE-E3EE-28B989D788C4}"/>
          </ac:spMkLst>
        </pc:spChg>
        <pc:spChg chg="mod">
          <ac:chgData name="Roxana Sairoldy Rincon Gonzalez" userId="2760d76d344de677" providerId="LiveId" clId="{50AFBEBF-EF6A-4AEF-8101-56494EDBB4FF}" dt="2023-03-15T06:53:41.301" v="16260"/>
          <ac:spMkLst>
            <pc:docMk/>
            <pc:sldMk cId="1542194678" sldId="295"/>
            <ac:spMk id="44" creationId="{F786BA87-5AB0-CF9E-70A2-A1EBC0DB0340}"/>
          </ac:spMkLst>
        </pc:spChg>
        <pc:spChg chg="add del mod">
          <ac:chgData name="Roxana Sairoldy Rincon Gonzalez" userId="2760d76d344de677" providerId="LiveId" clId="{50AFBEBF-EF6A-4AEF-8101-56494EDBB4FF}" dt="2023-03-09T04:50:05.149" v="10625" actId="478"/>
          <ac:spMkLst>
            <pc:docMk/>
            <pc:sldMk cId="1542194678" sldId="295"/>
            <ac:spMk id="47" creationId="{0944D286-FF08-65FB-31C8-290DF785CC28}"/>
          </ac:spMkLst>
        </pc:spChg>
        <pc:spChg chg="add mod">
          <ac:chgData name="Roxana Sairoldy Rincon Gonzalez" userId="2760d76d344de677" providerId="LiveId" clId="{50AFBEBF-EF6A-4AEF-8101-56494EDBB4FF}" dt="2023-03-15T07:03:20.486" v="16358"/>
          <ac:spMkLst>
            <pc:docMk/>
            <pc:sldMk cId="1542194678" sldId="295"/>
            <ac:spMk id="47" creationId="{8712108C-93F1-5CC4-1C63-5FCAED6081EA}"/>
          </ac:spMkLst>
        </pc:spChg>
        <pc:spChg chg="add del mod">
          <ac:chgData name="Roxana Sairoldy Rincon Gonzalez" userId="2760d76d344de677" providerId="LiveId" clId="{50AFBEBF-EF6A-4AEF-8101-56494EDBB4FF}" dt="2023-03-09T04:50:05.149" v="10625" actId="478"/>
          <ac:spMkLst>
            <pc:docMk/>
            <pc:sldMk cId="1542194678" sldId="295"/>
            <ac:spMk id="49" creationId="{F1E7651A-FCD2-A1B3-B0EA-9F2FCB0E93B2}"/>
          </ac:spMkLst>
        </pc:spChg>
        <pc:spChg chg="add del mod">
          <ac:chgData name="Roxana Sairoldy Rincon Gonzalez" userId="2760d76d344de677" providerId="LiveId" clId="{50AFBEBF-EF6A-4AEF-8101-56494EDBB4FF}" dt="2023-03-15T08:47:48.363" v="16582"/>
          <ac:spMkLst>
            <pc:docMk/>
            <pc:sldMk cId="1542194678" sldId="295"/>
            <ac:spMk id="50" creationId="{AEDED0AE-4592-33D4-F8F9-30D1B601FDBC}"/>
          </ac:spMkLst>
        </pc:spChg>
        <pc:spChg chg="add del mod">
          <ac:chgData name="Roxana Sairoldy Rincon Gonzalez" userId="2760d76d344de677" providerId="LiveId" clId="{50AFBEBF-EF6A-4AEF-8101-56494EDBB4FF}" dt="2023-03-09T04:50:05.149" v="10625" actId="478"/>
          <ac:spMkLst>
            <pc:docMk/>
            <pc:sldMk cId="1542194678" sldId="295"/>
            <ac:spMk id="51" creationId="{515B1E77-27F9-CC98-059B-7FD57FB376C1}"/>
          </ac:spMkLst>
        </pc:spChg>
        <pc:grpChg chg="add del mod">
          <ac:chgData name="Roxana Sairoldy Rincon Gonzalez" userId="2760d76d344de677" providerId="LiveId" clId="{50AFBEBF-EF6A-4AEF-8101-56494EDBB4FF}" dt="2023-03-15T06:53:40.845" v="16259" actId="478"/>
          <ac:grpSpMkLst>
            <pc:docMk/>
            <pc:sldMk cId="1542194678" sldId="295"/>
            <ac:grpSpMk id="2" creationId="{938CCEB6-7709-3630-F894-D0FC7056D57E}"/>
          </ac:grpSpMkLst>
        </pc:grpChg>
        <pc:grpChg chg="add del mod">
          <ac:chgData name="Roxana Sairoldy Rincon Gonzalez" userId="2760d76d344de677" providerId="LiveId" clId="{50AFBEBF-EF6A-4AEF-8101-56494EDBB4FF}" dt="2023-03-15T06:49:28.110" v="16215" actId="478"/>
          <ac:grpSpMkLst>
            <pc:docMk/>
            <pc:sldMk cId="1542194678" sldId="295"/>
            <ac:grpSpMk id="8" creationId="{100F68FF-7063-DED5-B85A-CB8CAD14EFB4}"/>
          </ac:grpSpMkLst>
        </pc:grpChg>
        <pc:grpChg chg="add mod">
          <ac:chgData name="Roxana Sairoldy Rincon Gonzalez" userId="2760d76d344de677" providerId="LiveId" clId="{50AFBEBF-EF6A-4AEF-8101-56494EDBB4FF}" dt="2023-03-15T09:00:54.095" v="16588" actId="1036"/>
          <ac:grpSpMkLst>
            <pc:docMk/>
            <pc:sldMk cId="1542194678" sldId="295"/>
            <ac:grpSpMk id="11" creationId="{C8980273-0EA9-EB5F-7A56-0447A2379B3F}"/>
          </ac:grpSpMkLst>
        </pc:grpChg>
        <pc:grpChg chg="mod">
          <ac:chgData name="Roxana Sairoldy Rincon Gonzalez" userId="2760d76d344de677" providerId="LiveId" clId="{50AFBEBF-EF6A-4AEF-8101-56494EDBB4FF}" dt="2023-03-07T03:36:13.102" v="9508"/>
          <ac:grpSpMkLst>
            <pc:docMk/>
            <pc:sldMk cId="1542194678" sldId="295"/>
            <ac:grpSpMk id="12" creationId="{E5C78994-48BF-FA5C-A6B9-F25A54E5E302}"/>
          </ac:grpSpMkLst>
        </pc:grpChg>
        <pc:grpChg chg="add del mod">
          <ac:chgData name="Roxana Sairoldy Rincon Gonzalez" userId="2760d76d344de677" providerId="LiveId" clId="{50AFBEBF-EF6A-4AEF-8101-56494EDBB4FF}" dt="2023-03-15T06:53:40.845" v="16259" actId="478"/>
          <ac:grpSpMkLst>
            <pc:docMk/>
            <pc:sldMk cId="1542194678" sldId="295"/>
            <ac:grpSpMk id="16" creationId="{4564DE4A-42E4-EC1B-2BC3-C61C5411C600}"/>
          </ac:grpSpMkLst>
        </pc:grpChg>
        <pc:grpChg chg="add mod">
          <ac:chgData name="Roxana Sairoldy Rincon Gonzalez" userId="2760d76d344de677" providerId="LiveId" clId="{50AFBEBF-EF6A-4AEF-8101-56494EDBB4FF}" dt="2023-03-15T06:53:41.301" v="16260"/>
          <ac:grpSpMkLst>
            <pc:docMk/>
            <pc:sldMk cId="1542194678" sldId="295"/>
            <ac:grpSpMk id="22" creationId="{36A886FD-828C-3449-C83B-3B07C676DE51}"/>
          </ac:grpSpMkLst>
        </pc:grpChg>
        <pc:grpChg chg="add mod">
          <ac:chgData name="Roxana Sairoldy Rincon Gonzalez" userId="2760d76d344de677" providerId="LiveId" clId="{50AFBEBF-EF6A-4AEF-8101-56494EDBB4FF}" dt="2023-03-15T06:53:41.301" v="16260"/>
          <ac:grpSpMkLst>
            <pc:docMk/>
            <pc:sldMk cId="1542194678" sldId="295"/>
            <ac:grpSpMk id="36" creationId="{8925F80B-6914-90E5-1BE2-4CDF933559C3}"/>
          </ac:grpSpMkLst>
        </pc:grpChg>
        <pc:picChg chg="add del">
          <ac:chgData name="Roxana Sairoldy Rincon Gonzalez" userId="2760d76d344de677" providerId="LiveId" clId="{50AFBEBF-EF6A-4AEF-8101-56494EDBB4FF}" dt="2023-03-07T03:32:38.557" v="9371" actId="478"/>
          <ac:picMkLst>
            <pc:docMk/>
            <pc:sldMk cId="1542194678" sldId="295"/>
            <ac:picMk id="2" creationId="{75D2E81A-6AF2-5162-5FA6-10CCF40AA4AA}"/>
          </ac:picMkLst>
        </pc:picChg>
        <pc:picChg chg="add del mod">
          <ac:chgData name="Roxana Sairoldy Rincon Gonzalez" userId="2760d76d344de677" providerId="LiveId" clId="{50AFBEBF-EF6A-4AEF-8101-56494EDBB4FF}" dt="2023-03-07T03:32:18.201" v="9365"/>
          <ac:picMkLst>
            <pc:docMk/>
            <pc:sldMk cId="1542194678" sldId="295"/>
            <ac:picMk id="4" creationId="{8794C695-0F57-FF73-5584-8974EE71714F}"/>
          </ac:picMkLst>
        </pc:picChg>
        <pc:picChg chg="add del mod">
          <ac:chgData name="Roxana Sairoldy Rincon Gonzalez" userId="2760d76d344de677" providerId="LiveId" clId="{50AFBEBF-EF6A-4AEF-8101-56494EDBB4FF}" dt="2023-03-07T03:35:51.277" v="9452" actId="478"/>
          <ac:picMkLst>
            <pc:docMk/>
            <pc:sldMk cId="1542194678" sldId="295"/>
            <ac:picMk id="5" creationId="{4CCC59C7-71AC-9EBE-68E0-B51122EC2962}"/>
          </ac:picMkLst>
        </pc:picChg>
        <pc:picChg chg="mod">
          <ac:chgData name="Roxana Sairoldy Rincon Gonzalez" userId="2760d76d344de677" providerId="LiveId" clId="{50AFBEBF-EF6A-4AEF-8101-56494EDBB4FF}" dt="2023-03-09T04:50:05.514" v="10626"/>
          <ac:picMkLst>
            <pc:docMk/>
            <pc:sldMk cId="1542194678" sldId="295"/>
            <ac:picMk id="5" creationId="{75EB20C1-547C-B561-BCA0-EA732AD85EA6}"/>
          </ac:picMkLst>
        </pc:picChg>
        <pc:picChg chg="add mod">
          <ac:chgData name="Roxana Sairoldy Rincon Gonzalez" userId="2760d76d344de677" providerId="LiveId" clId="{50AFBEBF-EF6A-4AEF-8101-56494EDBB4FF}" dt="2023-03-07T03:36:01.874" v="9507" actId="1036"/>
          <ac:picMkLst>
            <pc:docMk/>
            <pc:sldMk cId="1542194678" sldId="295"/>
            <ac:picMk id="6" creationId="{5F7F92B7-5D4A-D9EE-6630-D12D22B96840}"/>
          </ac:picMkLst>
        </pc:picChg>
        <pc:picChg chg="del">
          <ac:chgData name="Roxana Sairoldy Rincon Gonzalez" userId="2760d76d344de677" providerId="LiveId" clId="{50AFBEBF-EF6A-4AEF-8101-56494EDBB4FF}" dt="2023-03-07T03:33:02.369" v="9376" actId="478"/>
          <ac:picMkLst>
            <pc:docMk/>
            <pc:sldMk cId="1542194678" sldId="295"/>
            <ac:picMk id="7" creationId="{00568750-50E7-30FE-97EC-C8985D75D7E0}"/>
          </ac:picMkLst>
        </pc:picChg>
        <pc:picChg chg="del">
          <ac:chgData name="Roxana Sairoldy Rincon Gonzalez" userId="2760d76d344de677" providerId="LiveId" clId="{50AFBEBF-EF6A-4AEF-8101-56494EDBB4FF}" dt="2023-03-07T03:35:51.277" v="9452" actId="478"/>
          <ac:picMkLst>
            <pc:docMk/>
            <pc:sldMk cId="1542194678" sldId="295"/>
            <ac:picMk id="8" creationId="{2FA4F4A3-B6C5-8E56-6FAA-1BAC499091BC}"/>
          </ac:picMkLst>
        </pc:picChg>
        <pc:picChg chg="add mod">
          <ac:chgData name="Roxana Sairoldy Rincon Gonzalez" userId="2760d76d344de677" providerId="LiveId" clId="{50AFBEBF-EF6A-4AEF-8101-56494EDBB4FF}" dt="2023-03-07T03:36:01.874" v="9507" actId="1036"/>
          <ac:picMkLst>
            <pc:docMk/>
            <pc:sldMk cId="1542194678" sldId="295"/>
            <ac:picMk id="9" creationId="{00AB5D4A-9810-0B20-6800-0EAC963A5627}"/>
          </ac:picMkLst>
        </pc:picChg>
        <pc:picChg chg="mod">
          <ac:chgData name="Roxana Sairoldy Rincon Gonzalez" userId="2760d76d344de677" providerId="LiveId" clId="{50AFBEBF-EF6A-4AEF-8101-56494EDBB4FF}" dt="2023-03-09T04:50:05.514" v="10626"/>
          <ac:picMkLst>
            <pc:docMk/>
            <pc:sldMk cId="1542194678" sldId="295"/>
            <ac:picMk id="10" creationId="{50171614-8F17-A2F1-D3F5-4C6E044D45D3}"/>
          </ac:picMkLst>
        </pc:picChg>
        <pc:picChg chg="del">
          <ac:chgData name="Roxana Sairoldy Rincon Gonzalez" userId="2760d76d344de677" providerId="LiveId" clId="{50AFBEBF-EF6A-4AEF-8101-56494EDBB4FF}" dt="2023-03-07T03:33:18.575" v="9378" actId="478"/>
          <ac:picMkLst>
            <pc:docMk/>
            <pc:sldMk cId="1542194678" sldId="295"/>
            <ac:picMk id="10" creationId="{79D17436-FFEA-FD77-2BEC-CAFB1D208111}"/>
          </ac:picMkLst>
        </pc:picChg>
        <pc:picChg chg="del">
          <ac:chgData name="Roxana Sairoldy Rincon Gonzalez" userId="2760d76d344de677" providerId="LiveId" clId="{50AFBEBF-EF6A-4AEF-8101-56494EDBB4FF}" dt="2023-03-15T07:03:20.071" v="16357" actId="478"/>
          <ac:picMkLst>
            <pc:docMk/>
            <pc:sldMk cId="1542194678" sldId="295"/>
            <ac:picMk id="13" creationId="{7ABB5E7B-C685-7D71-995F-B02A54CE8004}"/>
          </ac:picMkLst>
        </pc:picChg>
        <pc:picChg chg="del">
          <ac:chgData name="Roxana Sairoldy Rincon Gonzalez" userId="2760d76d344de677" providerId="LiveId" clId="{50AFBEBF-EF6A-4AEF-8101-56494EDBB4FF}" dt="2023-03-07T23:16:38.690" v="10348" actId="478"/>
          <ac:picMkLst>
            <pc:docMk/>
            <pc:sldMk cId="1542194678" sldId="295"/>
            <ac:picMk id="16" creationId="{86333956-F309-4D64-E74E-EDB47129846A}"/>
          </ac:picMkLst>
        </pc:picChg>
        <pc:picChg chg="mod">
          <ac:chgData name="Roxana Sairoldy Rincon Gonzalez" userId="2760d76d344de677" providerId="LiveId" clId="{50AFBEBF-EF6A-4AEF-8101-56494EDBB4FF}" dt="2023-03-15T06:49:28.579" v="16216"/>
          <ac:picMkLst>
            <pc:docMk/>
            <pc:sldMk cId="1542194678" sldId="295"/>
            <ac:picMk id="17" creationId="{DB618959-9F30-4253-52F2-16CDBEBE7B53}"/>
          </ac:picMkLst>
        </pc:picChg>
        <pc:picChg chg="del">
          <ac:chgData name="Roxana Sairoldy Rincon Gonzalez" userId="2760d76d344de677" providerId="LiveId" clId="{50AFBEBF-EF6A-4AEF-8101-56494EDBB4FF}" dt="2023-03-07T23:16:38.690" v="10348" actId="478"/>
          <ac:picMkLst>
            <pc:docMk/>
            <pc:sldMk cId="1542194678" sldId="295"/>
            <ac:picMk id="18" creationId="{4B9100AD-897E-BE30-88A5-510D81B39F61}"/>
          </ac:picMkLst>
        </pc:picChg>
        <pc:picChg chg="mod">
          <ac:chgData name="Roxana Sairoldy Rincon Gonzalez" userId="2760d76d344de677" providerId="LiveId" clId="{50AFBEBF-EF6A-4AEF-8101-56494EDBB4FF}" dt="2023-03-07T03:36:13.102" v="9508"/>
          <ac:picMkLst>
            <pc:docMk/>
            <pc:sldMk cId="1542194678" sldId="295"/>
            <ac:picMk id="19" creationId="{4121A818-57A9-381D-42AE-823728A7D2DE}"/>
          </ac:picMkLst>
        </pc:picChg>
        <pc:picChg chg="mod">
          <ac:chgData name="Roxana Sairoldy Rincon Gonzalez" userId="2760d76d344de677" providerId="LiveId" clId="{50AFBEBF-EF6A-4AEF-8101-56494EDBB4FF}" dt="2023-03-15T06:53:41.301" v="16260"/>
          <ac:picMkLst>
            <pc:docMk/>
            <pc:sldMk cId="1542194678" sldId="295"/>
            <ac:picMk id="27" creationId="{2E5C8669-3FE3-9657-3352-BEC988F68E53}"/>
          </ac:picMkLst>
        </pc:picChg>
        <pc:picChg chg="del">
          <ac:chgData name="Roxana Sairoldy Rincon Gonzalez" userId="2760d76d344de677" providerId="LiveId" clId="{50AFBEBF-EF6A-4AEF-8101-56494EDBB4FF}" dt="2023-03-07T03:35:51.277" v="9452" actId="478"/>
          <ac:picMkLst>
            <pc:docMk/>
            <pc:sldMk cId="1542194678" sldId="295"/>
            <ac:picMk id="39" creationId="{330AA56D-E422-6BE3-D442-36FDB30EB8E3}"/>
          </ac:picMkLst>
        </pc:picChg>
        <pc:picChg chg="mod">
          <ac:chgData name="Roxana Sairoldy Rincon Gonzalez" userId="2760d76d344de677" providerId="LiveId" clId="{50AFBEBF-EF6A-4AEF-8101-56494EDBB4FF}" dt="2023-03-15T06:53:41.301" v="16260"/>
          <ac:picMkLst>
            <pc:docMk/>
            <pc:sldMk cId="1542194678" sldId="295"/>
            <ac:picMk id="39" creationId="{F66BBE85-E5C2-BBFD-BB9B-3BF1783CBB9A}"/>
          </ac:picMkLst>
        </pc:picChg>
        <pc:picChg chg="mod">
          <ac:chgData name="Roxana Sairoldy Rincon Gonzalez" userId="2760d76d344de677" providerId="LiveId" clId="{50AFBEBF-EF6A-4AEF-8101-56494EDBB4FF}" dt="2023-03-07T03:36:01.874" v="9507" actId="1036"/>
          <ac:picMkLst>
            <pc:docMk/>
            <pc:sldMk cId="1542194678" sldId="295"/>
            <ac:picMk id="40" creationId="{780C5998-61DB-9B57-DFAD-A9F13AC72AFF}"/>
          </ac:picMkLst>
        </pc:picChg>
        <pc:picChg chg="mod">
          <ac:chgData name="Roxana Sairoldy Rincon Gonzalez" userId="2760d76d344de677" providerId="LiveId" clId="{50AFBEBF-EF6A-4AEF-8101-56494EDBB4FF}" dt="2023-03-07T03:36:01.874" v="9507" actId="1036"/>
          <ac:picMkLst>
            <pc:docMk/>
            <pc:sldMk cId="1542194678" sldId="295"/>
            <ac:picMk id="41" creationId="{CA87E64D-8538-B8ED-E3A5-AC553908F8D8}"/>
          </ac:picMkLst>
        </pc:picChg>
        <pc:picChg chg="mod">
          <ac:chgData name="Roxana Sairoldy Rincon Gonzalez" userId="2760d76d344de677" providerId="LiveId" clId="{50AFBEBF-EF6A-4AEF-8101-56494EDBB4FF}" dt="2023-03-07T03:36:13.102" v="9508"/>
          <ac:picMkLst>
            <pc:docMk/>
            <pc:sldMk cId="1542194678" sldId="295"/>
            <ac:picMk id="42" creationId="{F6F27AD4-D44C-C909-C290-881A9351A89D}"/>
          </ac:picMkLst>
        </pc:picChg>
        <pc:picChg chg="add mod">
          <ac:chgData name="Roxana Sairoldy Rincon Gonzalez" userId="2760d76d344de677" providerId="LiveId" clId="{50AFBEBF-EF6A-4AEF-8101-56494EDBB4FF}" dt="2023-03-15T07:03:20.486" v="16358"/>
          <ac:picMkLst>
            <pc:docMk/>
            <pc:sldMk cId="1542194678" sldId="295"/>
            <ac:picMk id="45" creationId="{56412E88-544F-F7E7-5FB4-645285F22D47}"/>
          </ac:picMkLst>
        </pc:picChg>
        <pc:picChg chg="add del mod">
          <ac:chgData name="Roxana Sairoldy Rincon Gonzalez" userId="2760d76d344de677" providerId="LiveId" clId="{50AFBEBF-EF6A-4AEF-8101-56494EDBB4FF}" dt="2023-03-15T08:47:49.265" v="16583" actId="478"/>
          <ac:picMkLst>
            <pc:docMk/>
            <pc:sldMk cId="1542194678" sldId="295"/>
            <ac:picMk id="46" creationId="{A29BDC63-1DEC-FD11-7EE6-82BCA47EF771}"/>
          </ac:picMkLst>
        </pc:picChg>
        <pc:picChg chg="add mod">
          <ac:chgData name="Roxana Sairoldy Rincon Gonzalez" userId="2760d76d344de677" providerId="LiveId" clId="{50AFBEBF-EF6A-4AEF-8101-56494EDBB4FF}" dt="2023-03-15T07:36:02.583" v="16468"/>
          <ac:picMkLst>
            <pc:docMk/>
            <pc:sldMk cId="1542194678" sldId="295"/>
            <ac:picMk id="48" creationId="{3DD90BF6-9B6F-E660-3E68-F26590AC0F9E}"/>
          </ac:picMkLst>
        </pc:picChg>
        <pc:picChg chg="add del mod">
          <ac:chgData name="Roxana Sairoldy Rincon Gonzalez" userId="2760d76d344de677" providerId="LiveId" clId="{50AFBEBF-EF6A-4AEF-8101-56494EDBB4FF}" dt="2023-03-09T04:50:05.149" v="10625" actId="478"/>
          <ac:picMkLst>
            <pc:docMk/>
            <pc:sldMk cId="1542194678" sldId="295"/>
            <ac:picMk id="48" creationId="{4366E7C9-78E9-226D-40A2-C5CE4C81661C}"/>
          </ac:picMkLst>
        </pc:picChg>
        <pc:picChg chg="add del mod">
          <ac:chgData name="Roxana Sairoldy Rincon Gonzalez" userId="2760d76d344de677" providerId="LiveId" clId="{50AFBEBF-EF6A-4AEF-8101-56494EDBB4FF}" dt="2023-03-15T08:47:48.363" v="16582"/>
          <ac:picMkLst>
            <pc:docMk/>
            <pc:sldMk cId="1542194678" sldId="295"/>
            <ac:picMk id="49" creationId="{C6C8553F-2877-8DC7-7035-AC3E97434410}"/>
          </ac:picMkLst>
        </pc:picChg>
        <pc:picChg chg="add del mod">
          <ac:chgData name="Roxana Sairoldy Rincon Gonzalez" userId="2760d76d344de677" providerId="LiveId" clId="{50AFBEBF-EF6A-4AEF-8101-56494EDBB4FF}" dt="2023-03-09T04:50:05.149" v="10625" actId="478"/>
          <ac:picMkLst>
            <pc:docMk/>
            <pc:sldMk cId="1542194678" sldId="295"/>
            <ac:picMk id="50" creationId="{E0DF4C8A-5AD1-49CC-5724-5661F6C451FD}"/>
          </ac:picMkLst>
        </pc:picChg>
        <pc:picChg chg="add del mod">
          <ac:chgData name="Roxana Sairoldy Rincon Gonzalez" userId="2760d76d344de677" providerId="LiveId" clId="{50AFBEBF-EF6A-4AEF-8101-56494EDBB4FF}" dt="2023-03-15T08:47:49.265" v="16583" actId="478"/>
          <ac:picMkLst>
            <pc:docMk/>
            <pc:sldMk cId="1542194678" sldId="295"/>
            <ac:picMk id="52" creationId="{260A2E9A-4CA4-CD9A-0C64-C4674DDC86A6}"/>
          </ac:picMkLst>
        </pc:picChg>
        <pc:cxnChg chg="mod">
          <ac:chgData name="Roxana Sairoldy Rincon Gonzalez" userId="2760d76d344de677" providerId="LiveId" clId="{50AFBEBF-EF6A-4AEF-8101-56494EDBB4FF}" dt="2023-03-07T03:36:19.414" v="9509" actId="14100"/>
          <ac:cxnSpMkLst>
            <pc:docMk/>
            <pc:sldMk cId="1542194678" sldId="295"/>
            <ac:cxnSpMk id="23" creationId="{2115286E-3411-B189-F20F-07B124292DD4}"/>
          </ac:cxnSpMkLst>
        </pc:cxnChg>
        <pc:cxnChg chg="mod">
          <ac:chgData name="Roxana Sairoldy Rincon Gonzalez" userId="2760d76d344de677" providerId="LiveId" clId="{50AFBEBF-EF6A-4AEF-8101-56494EDBB4FF}" dt="2023-03-07T03:36:24.338" v="9510" actId="14100"/>
          <ac:cxnSpMkLst>
            <pc:docMk/>
            <pc:sldMk cId="1542194678" sldId="295"/>
            <ac:cxnSpMk id="24" creationId="{F6CDF540-1EA9-D5F4-53ED-779AD080A38D}"/>
          </ac:cxnSpMkLst>
        </pc:cxnChg>
        <pc:cxnChg chg="del">
          <ac:chgData name="Roxana Sairoldy Rincon Gonzalez" userId="2760d76d344de677" providerId="LiveId" clId="{50AFBEBF-EF6A-4AEF-8101-56494EDBB4FF}" dt="2023-03-07T03:35:51.277" v="9452" actId="478"/>
          <ac:cxnSpMkLst>
            <pc:docMk/>
            <pc:sldMk cId="1542194678" sldId="295"/>
            <ac:cxnSpMk id="25" creationId="{235D4430-AD27-DD3C-F405-E076958EC1EE}"/>
          </ac:cxnSpMkLst>
        </pc:cxnChg>
        <pc:cxnChg chg="mod">
          <ac:chgData name="Roxana Sairoldy Rincon Gonzalez" userId="2760d76d344de677" providerId="LiveId" clId="{50AFBEBF-EF6A-4AEF-8101-56494EDBB4FF}" dt="2023-03-07T03:36:01.874" v="9507" actId="1036"/>
          <ac:cxnSpMkLst>
            <pc:docMk/>
            <pc:sldMk cId="1542194678" sldId="295"/>
            <ac:cxnSpMk id="26" creationId="{428825E8-9AA4-2949-8F0F-49DF4EF5BB1A}"/>
          </ac:cxnSpMkLst>
        </pc:cxnChg>
        <pc:cxnChg chg="del">
          <ac:chgData name="Roxana Sairoldy Rincon Gonzalez" userId="2760d76d344de677" providerId="LiveId" clId="{50AFBEBF-EF6A-4AEF-8101-56494EDBB4FF}" dt="2023-03-07T03:35:51.277" v="9452" actId="478"/>
          <ac:cxnSpMkLst>
            <pc:docMk/>
            <pc:sldMk cId="1542194678" sldId="295"/>
            <ac:cxnSpMk id="27" creationId="{6C19B85C-CA37-3E37-BF25-1160AF72D4F7}"/>
          </ac:cxnSpMkLst>
        </pc:cxnChg>
      </pc:sldChg>
      <pc:sldChg chg="addSp delSp modSp mod">
        <pc:chgData name="Roxana Sairoldy Rincon Gonzalez" userId="2760d76d344de677" providerId="LiveId" clId="{50AFBEBF-EF6A-4AEF-8101-56494EDBB4FF}" dt="2023-03-15T08:46:00.986" v="16570" actId="167"/>
        <pc:sldMkLst>
          <pc:docMk/>
          <pc:sldMk cId="3779860515" sldId="296"/>
        </pc:sldMkLst>
        <pc:spChg chg="del">
          <ac:chgData name="Roxana Sairoldy Rincon Gonzalez" userId="2760d76d344de677" providerId="LiveId" clId="{50AFBEBF-EF6A-4AEF-8101-56494EDBB4FF}" dt="2023-03-15T08:37:02.414" v="16518" actId="478"/>
          <ac:spMkLst>
            <pc:docMk/>
            <pc:sldMk cId="3779860515" sldId="296"/>
            <ac:spMk id="2" creationId="{80FC0505-69CD-B561-33E2-AD985D6440CF}"/>
          </ac:spMkLst>
        </pc:spChg>
        <pc:spChg chg="mod ord">
          <ac:chgData name="Roxana Sairoldy Rincon Gonzalez" userId="2760d76d344de677" providerId="LiveId" clId="{50AFBEBF-EF6A-4AEF-8101-56494EDBB4FF}" dt="2023-03-07T03:50:14.706" v="9658" actId="167"/>
          <ac:spMkLst>
            <pc:docMk/>
            <pc:sldMk cId="3779860515" sldId="296"/>
            <ac:spMk id="3" creationId="{769E23E0-522B-B292-F348-19486158F72A}"/>
          </ac:spMkLst>
        </pc:spChg>
        <pc:spChg chg="mod">
          <ac:chgData name="Roxana Sairoldy Rincon Gonzalez" userId="2760d76d344de677" providerId="LiveId" clId="{50AFBEBF-EF6A-4AEF-8101-56494EDBB4FF}" dt="2023-03-07T03:48:12.292" v="9580" actId="164"/>
          <ac:spMkLst>
            <pc:docMk/>
            <pc:sldMk cId="3779860515" sldId="296"/>
            <ac:spMk id="4" creationId="{C0119991-468C-C593-DD00-4F6E622C1AE7}"/>
          </ac:spMkLst>
        </pc:spChg>
        <pc:spChg chg="mod">
          <ac:chgData name="Roxana Sairoldy Rincon Gonzalez" userId="2760d76d344de677" providerId="LiveId" clId="{50AFBEBF-EF6A-4AEF-8101-56494EDBB4FF}" dt="2023-03-07T03:48:12.292" v="9580" actId="164"/>
          <ac:spMkLst>
            <pc:docMk/>
            <pc:sldMk cId="3779860515" sldId="296"/>
            <ac:spMk id="7" creationId="{B7ABF09D-F198-9C3C-4500-64112007943C}"/>
          </ac:spMkLst>
        </pc:spChg>
        <pc:spChg chg="mod">
          <ac:chgData name="Roxana Sairoldy Rincon Gonzalez" userId="2760d76d344de677" providerId="LiveId" clId="{50AFBEBF-EF6A-4AEF-8101-56494EDBB4FF}" dt="2023-03-07T03:48:12.292" v="9580" actId="164"/>
          <ac:spMkLst>
            <pc:docMk/>
            <pc:sldMk cId="3779860515" sldId="296"/>
            <ac:spMk id="11" creationId="{A6EB9DDC-C3EF-CE7E-5CB4-173CB0C27ACA}"/>
          </ac:spMkLst>
        </pc:spChg>
        <pc:spChg chg="mod">
          <ac:chgData name="Roxana Sairoldy Rincon Gonzalez" userId="2760d76d344de677" providerId="LiveId" clId="{50AFBEBF-EF6A-4AEF-8101-56494EDBB4FF}" dt="2023-03-07T03:48:12.292" v="9580" actId="164"/>
          <ac:spMkLst>
            <pc:docMk/>
            <pc:sldMk cId="3779860515" sldId="296"/>
            <ac:spMk id="12" creationId="{E5E85D58-1B6A-83CD-CBA5-D2766BD78E41}"/>
          </ac:spMkLst>
        </pc:spChg>
        <pc:spChg chg="mod">
          <ac:chgData name="Roxana Sairoldy Rincon Gonzalez" userId="2760d76d344de677" providerId="LiveId" clId="{50AFBEBF-EF6A-4AEF-8101-56494EDBB4FF}" dt="2023-03-07T03:48:12.292" v="9580" actId="164"/>
          <ac:spMkLst>
            <pc:docMk/>
            <pc:sldMk cId="3779860515" sldId="296"/>
            <ac:spMk id="13" creationId="{D6BF7B36-27D7-B43D-2C28-4C8994D4685C}"/>
          </ac:spMkLst>
        </pc:spChg>
        <pc:spChg chg="mod">
          <ac:chgData name="Roxana Sairoldy Rincon Gonzalez" userId="2760d76d344de677" providerId="LiveId" clId="{50AFBEBF-EF6A-4AEF-8101-56494EDBB4FF}" dt="2023-03-07T03:48:12.292" v="9580" actId="164"/>
          <ac:spMkLst>
            <pc:docMk/>
            <pc:sldMk cId="3779860515" sldId="296"/>
            <ac:spMk id="14" creationId="{8617EDB4-99D8-8B43-D08B-75661C7F635D}"/>
          </ac:spMkLst>
        </pc:spChg>
        <pc:spChg chg="del">
          <ac:chgData name="Roxana Sairoldy Rincon Gonzalez" userId="2760d76d344de677" providerId="LiveId" clId="{50AFBEBF-EF6A-4AEF-8101-56494EDBB4FF}" dt="2023-03-07T23:17:23.443" v="10362" actId="478"/>
          <ac:spMkLst>
            <pc:docMk/>
            <pc:sldMk cId="3779860515" sldId="296"/>
            <ac:spMk id="16" creationId="{6CED3C2B-2F92-27C1-4D21-6328FD6212F2}"/>
          </ac:spMkLst>
        </pc:spChg>
        <pc:spChg chg="mod">
          <ac:chgData name="Roxana Sairoldy Rincon Gonzalez" userId="2760d76d344de677" providerId="LiveId" clId="{50AFBEBF-EF6A-4AEF-8101-56494EDBB4FF}" dt="2023-03-09T04:50:46.129" v="10640"/>
          <ac:spMkLst>
            <pc:docMk/>
            <pc:sldMk cId="3779860515" sldId="296"/>
            <ac:spMk id="17" creationId="{D604EF8D-D4F2-9F5E-E588-B15872933979}"/>
          </ac:spMkLst>
        </pc:spChg>
        <pc:spChg chg="mod">
          <ac:chgData name="Roxana Sairoldy Rincon Gonzalez" userId="2760d76d344de677" providerId="LiveId" clId="{50AFBEBF-EF6A-4AEF-8101-56494EDBB4FF}" dt="2023-03-07T03:48:12.292" v="9580" actId="164"/>
          <ac:spMkLst>
            <pc:docMk/>
            <pc:sldMk cId="3779860515" sldId="296"/>
            <ac:spMk id="18" creationId="{1DCE177B-2688-D322-7B3D-1E0453079C6B}"/>
          </ac:spMkLst>
        </pc:spChg>
        <pc:spChg chg="mod topLvl">
          <ac:chgData name="Roxana Sairoldy Rincon Gonzalez" userId="2760d76d344de677" providerId="LiveId" clId="{50AFBEBF-EF6A-4AEF-8101-56494EDBB4FF}" dt="2023-03-07T03:51:47.398" v="9668" actId="165"/>
          <ac:spMkLst>
            <pc:docMk/>
            <pc:sldMk cId="3779860515" sldId="296"/>
            <ac:spMk id="19" creationId="{2DE122CF-B0E5-3766-2D12-CB64C807531B}"/>
          </ac:spMkLst>
        </pc:spChg>
        <pc:spChg chg="del">
          <ac:chgData name="Roxana Sairoldy Rincon Gonzalez" userId="2760d76d344de677" providerId="LiveId" clId="{50AFBEBF-EF6A-4AEF-8101-56494EDBB4FF}" dt="2023-03-07T23:17:23.443" v="10362" actId="478"/>
          <ac:spMkLst>
            <pc:docMk/>
            <pc:sldMk cId="3779860515" sldId="296"/>
            <ac:spMk id="20" creationId="{AC79FE8D-965F-EBEB-BA1B-B349CFC22D36}"/>
          </ac:spMkLst>
        </pc:spChg>
        <pc:spChg chg="add del mod">
          <ac:chgData name="Roxana Sairoldy Rincon Gonzalez" userId="2760d76d344de677" providerId="LiveId" clId="{50AFBEBF-EF6A-4AEF-8101-56494EDBB4FF}" dt="2023-03-15T06:54:23.714" v="16273" actId="478"/>
          <ac:spMkLst>
            <pc:docMk/>
            <pc:sldMk cId="3779860515" sldId="296"/>
            <ac:spMk id="21" creationId="{E3D2F338-E978-12F2-5A18-606F885A39D0}"/>
          </ac:spMkLst>
        </pc:spChg>
        <pc:spChg chg="mod topLvl">
          <ac:chgData name="Roxana Sairoldy Rincon Gonzalez" userId="2760d76d344de677" providerId="LiveId" clId="{50AFBEBF-EF6A-4AEF-8101-56494EDBB4FF}" dt="2023-03-15T06:21:35.430" v="16143" actId="120"/>
          <ac:spMkLst>
            <pc:docMk/>
            <pc:sldMk cId="3779860515" sldId="296"/>
            <ac:spMk id="22" creationId="{72CA1DC5-DB86-5DDF-5E07-FCB3216D1E68}"/>
          </ac:spMkLst>
        </pc:spChg>
        <pc:spChg chg="del">
          <ac:chgData name="Roxana Sairoldy Rincon Gonzalez" userId="2760d76d344de677" providerId="LiveId" clId="{50AFBEBF-EF6A-4AEF-8101-56494EDBB4FF}" dt="2023-03-15T08:37:02.414" v="16518" actId="478"/>
          <ac:spMkLst>
            <pc:docMk/>
            <pc:sldMk cId="3779860515" sldId="296"/>
            <ac:spMk id="23" creationId="{0D47AC88-1D7A-9F7C-A078-25774DE804BF}"/>
          </ac:spMkLst>
        </pc:spChg>
        <pc:spChg chg="mod topLvl">
          <ac:chgData name="Roxana Sairoldy Rincon Gonzalez" userId="2760d76d344de677" providerId="LiveId" clId="{50AFBEBF-EF6A-4AEF-8101-56494EDBB4FF}" dt="2023-03-15T06:21:35.430" v="16143" actId="120"/>
          <ac:spMkLst>
            <pc:docMk/>
            <pc:sldMk cId="3779860515" sldId="296"/>
            <ac:spMk id="25" creationId="{61C9BB7C-97A5-E9F7-CDAD-697A8FE256BD}"/>
          </ac:spMkLst>
        </pc:spChg>
        <pc:spChg chg="mod">
          <ac:chgData name="Roxana Sairoldy Rincon Gonzalez" userId="2760d76d344de677" providerId="LiveId" clId="{50AFBEBF-EF6A-4AEF-8101-56494EDBB4FF}" dt="2023-03-07T03:48:12.292" v="9580" actId="164"/>
          <ac:spMkLst>
            <pc:docMk/>
            <pc:sldMk cId="3779860515" sldId="296"/>
            <ac:spMk id="26" creationId="{92CBD87D-272A-5CB5-A736-4739E15224FF}"/>
          </ac:spMkLst>
        </pc:spChg>
        <pc:spChg chg="mod topLvl">
          <ac:chgData name="Roxana Sairoldy Rincon Gonzalez" userId="2760d76d344de677" providerId="LiveId" clId="{50AFBEBF-EF6A-4AEF-8101-56494EDBB4FF}" dt="2023-03-15T06:21:35.430" v="16143" actId="120"/>
          <ac:spMkLst>
            <pc:docMk/>
            <pc:sldMk cId="3779860515" sldId="296"/>
            <ac:spMk id="27" creationId="{808CFA15-4F52-19F7-4A1E-39B4D195AD96}"/>
          </ac:spMkLst>
        </pc:spChg>
        <pc:spChg chg="mod topLvl">
          <ac:chgData name="Roxana Sairoldy Rincon Gonzalez" userId="2760d76d344de677" providerId="LiveId" clId="{50AFBEBF-EF6A-4AEF-8101-56494EDBB4FF}" dt="2023-03-15T06:21:35.430" v="16143" actId="120"/>
          <ac:spMkLst>
            <pc:docMk/>
            <pc:sldMk cId="3779860515" sldId="296"/>
            <ac:spMk id="28" creationId="{36E0108E-BB35-6823-545E-872D1C5FDCDF}"/>
          </ac:spMkLst>
        </pc:spChg>
        <pc:spChg chg="mod topLvl">
          <ac:chgData name="Roxana Sairoldy Rincon Gonzalez" userId="2760d76d344de677" providerId="LiveId" clId="{50AFBEBF-EF6A-4AEF-8101-56494EDBB4FF}" dt="2023-03-15T06:21:35.430" v="16143" actId="120"/>
          <ac:spMkLst>
            <pc:docMk/>
            <pc:sldMk cId="3779860515" sldId="296"/>
            <ac:spMk id="29" creationId="{08C272DD-EE7D-D73E-22DA-3157D2BA24A2}"/>
          </ac:spMkLst>
        </pc:spChg>
        <pc:spChg chg="del">
          <ac:chgData name="Roxana Sairoldy Rincon Gonzalez" userId="2760d76d344de677" providerId="LiveId" clId="{50AFBEBF-EF6A-4AEF-8101-56494EDBB4FF}" dt="2023-03-15T08:30:37.067" v="16502" actId="478"/>
          <ac:spMkLst>
            <pc:docMk/>
            <pc:sldMk cId="3779860515" sldId="296"/>
            <ac:spMk id="30" creationId="{3A19CF94-E568-261D-43FF-23F61EE3CD10}"/>
          </ac:spMkLst>
        </pc:spChg>
        <pc:spChg chg="mod topLvl">
          <ac:chgData name="Roxana Sairoldy Rincon Gonzalez" userId="2760d76d344de677" providerId="LiveId" clId="{50AFBEBF-EF6A-4AEF-8101-56494EDBB4FF}" dt="2023-03-15T06:21:35.430" v="16143" actId="120"/>
          <ac:spMkLst>
            <pc:docMk/>
            <pc:sldMk cId="3779860515" sldId="296"/>
            <ac:spMk id="31" creationId="{F8B8908E-4000-6E4E-635B-675AEA831A1F}"/>
          </ac:spMkLst>
        </pc:spChg>
        <pc:spChg chg="mod topLvl">
          <ac:chgData name="Roxana Sairoldy Rincon Gonzalez" userId="2760d76d344de677" providerId="LiveId" clId="{50AFBEBF-EF6A-4AEF-8101-56494EDBB4FF}" dt="2023-03-07T03:51:47.398" v="9668" actId="165"/>
          <ac:spMkLst>
            <pc:docMk/>
            <pc:sldMk cId="3779860515" sldId="296"/>
            <ac:spMk id="32" creationId="{3ED4A90B-8E3C-EC28-CEFD-1D0648EEEE71}"/>
          </ac:spMkLst>
        </pc:spChg>
        <pc:spChg chg="mod">
          <ac:chgData name="Roxana Sairoldy Rincon Gonzalez" userId="2760d76d344de677" providerId="LiveId" clId="{50AFBEBF-EF6A-4AEF-8101-56494EDBB4FF}" dt="2023-03-09T04:50:46.129" v="10640"/>
          <ac:spMkLst>
            <pc:docMk/>
            <pc:sldMk cId="3779860515" sldId="296"/>
            <ac:spMk id="35" creationId="{289E8E59-822A-DAD4-F344-392A1B00FB14}"/>
          </ac:spMkLst>
        </pc:spChg>
        <pc:spChg chg="del">
          <ac:chgData name="Roxana Sairoldy Rincon Gonzalez" userId="2760d76d344de677" providerId="LiveId" clId="{50AFBEBF-EF6A-4AEF-8101-56494EDBB4FF}" dt="2023-03-15T08:30:37.067" v="16502" actId="478"/>
          <ac:spMkLst>
            <pc:docMk/>
            <pc:sldMk cId="3779860515" sldId="296"/>
            <ac:spMk id="36" creationId="{E09524F4-C9FC-1A77-95FF-92A0803F21B2}"/>
          </ac:spMkLst>
        </pc:spChg>
        <pc:spChg chg="del">
          <ac:chgData name="Roxana Sairoldy Rincon Gonzalez" userId="2760d76d344de677" providerId="LiveId" clId="{50AFBEBF-EF6A-4AEF-8101-56494EDBB4FF}" dt="2023-03-15T08:30:37.067" v="16502" actId="478"/>
          <ac:spMkLst>
            <pc:docMk/>
            <pc:sldMk cId="3779860515" sldId="296"/>
            <ac:spMk id="37" creationId="{C29265C2-702B-BEED-8C0F-13DB0FF39861}"/>
          </ac:spMkLst>
        </pc:spChg>
        <pc:spChg chg="del">
          <ac:chgData name="Roxana Sairoldy Rincon Gonzalez" userId="2760d76d344de677" providerId="LiveId" clId="{50AFBEBF-EF6A-4AEF-8101-56494EDBB4FF}" dt="2023-03-15T08:30:37.067" v="16502" actId="478"/>
          <ac:spMkLst>
            <pc:docMk/>
            <pc:sldMk cId="3779860515" sldId="296"/>
            <ac:spMk id="38" creationId="{5E64E157-9526-9ECF-9392-D52AB93CC4B3}"/>
          </ac:spMkLst>
        </pc:spChg>
        <pc:spChg chg="del">
          <ac:chgData name="Roxana Sairoldy Rincon Gonzalez" userId="2760d76d344de677" providerId="LiveId" clId="{50AFBEBF-EF6A-4AEF-8101-56494EDBB4FF}" dt="2023-03-15T08:37:02.414" v="16518" actId="478"/>
          <ac:spMkLst>
            <pc:docMk/>
            <pc:sldMk cId="3779860515" sldId="296"/>
            <ac:spMk id="39" creationId="{093EFD95-7E1E-E846-8B0A-1A9EEEBE51AB}"/>
          </ac:spMkLst>
        </pc:spChg>
        <pc:spChg chg="del">
          <ac:chgData name="Roxana Sairoldy Rincon Gonzalez" userId="2760d76d344de677" providerId="LiveId" clId="{50AFBEBF-EF6A-4AEF-8101-56494EDBB4FF}" dt="2023-03-15T08:37:02.414" v="16518" actId="478"/>
          <ac:spMkLst>
            <pc:docMk/>
            <pc:sldMk cId="3779860515" sldId="296"/>
            <ac:spMk id="41" creationId="{CD7BE95E-5F50-17F3-9627-8440FE01CA95}"/>
          </ac:spMkLst>
        </pc:spChg>
        <pc:spChg chg="add mod ord">
          <ac:chgData name="Roxana Sairoldy Rincon Gonzalez" userId="2760d76d344de677" providerId="LiveId" clId="{50AFBEBF-EF6A-4AEF-8101-56494EDBB4FF}" dt="2023-03-07T03:51:31.952" v="9665" actId="164"/>
          <ac:spMkLst>
            <pc:docMk/>
            <pc:sldMk cId="3779860515" sldId="296"/>
            <ac:spMk id="42" creationId="{1767090C-631F-C2B6-17F9-44CFCB10B57C}"/>
          </ac:spMkLst>
        </pc:spChg>
        <pc:spChg chg="mod topLvl">
          <ac:chgData name="Roxana Sairoldy Rincon Gonzalez" userId="2760d76d344de677" providerId="LiveId" clId="{50AFBEBF-EF6A-4AEF-8101-56494EDBB4FF}" dt="2023-03-07T03:51:42.312" v="9667" actId="165"/>
          <ac:spMkLst>
            <pc:docMk/>
            <pc:sldMk cId="3779860515" sldId="296"/>
            <ac:spMk id="43" creationId="{13C29CCC-BD1B-B826-6A33-413AF6734ADE}"/>
          </ac:spMkLst>
        </pc:spChg>
        <pc:spChg chg="mod topLvl">
          <ac:chgData name="Roxana Sairoldy Rincon Gonzalez" userId="2760d76d344de677" providerId="LiveId" clId="{50AFBEBF-EF6A-4AEF-8101-56494EDBB4FF}" dt="2023-03-15T06:21:35.430" v="16143" actId="120"/>
          <ac:spMkLst>
            <pc:docMk/>
            <pc:sldMk cId="3779860515" sldId="296"/>
            <ac:spMk id="45" creationId="{84497561-7F92-609A-B3A8-B84249A32BB7}"/>
          </ac:spMkLst>
        </pc:spChg>
        <pc:spChg chg="add del mod">
          <ac:chgData name="Roxana Sairoldy Rincon Gonzalez" userId="2760d76d344de677" providerId="LiveId" clId="{50AFBEBF-EF6A-4AEF-8101-56494EDBB4FF}" dt="2023-03-09T04:50:45.729" v="10639" actId="478"/>
          <ac:spMkLst>
            <pc:docMk/>
            <pc:sldMk cId="3779860515" sldId="296"/>
            <ac:spMk id="46" creationId="{BD29C1E0-B78D-F441-6613-CCCBC4A7C669}"/>
          </ac:spMkLst>
        </pc:spChg>
        <pc:spChg chg="mod">
          <ac:chgData name="Roxana Sairoldy Rincon Gonzalez" userId="2760d76d344de677" providerId="LiveId" clId="{50AFBEBF-EF6A-4AEF-8101-56494EDBB4FF}" dt="2023-03-15T06:54:24.103" v="16274"/>
          <ac:spMkLst>
            <pc:docMk/>
            <pc:sldMk cId="3779860515" sldId="296"/>
            <ac:spMk id="47" creationId="{7D45A360-D859-BFDF-3FC8-E07A407C8319}"/>
          </ac:spMkLst>
        </pc:spChg>
        <pc:spChg chg="add del mod">
          <ac:chgData name="Roxana Sairoldy Rincon Gonzalez" userId="2760d76d344de677" providerId="LiveId" clId="{50AFBEBF-EF6A-4AEF-8101-56494EDBB4FF}" dt="2023-03-09T04:50:45.729" v="10639" actId="478"/>
          <ac:spMkLst>
            <pc:docMk/>
            <pc:sldMk cId="3779860515" sldId="296"/>
            <ac:spMk id="48" creationId="{7C105A8A-C9D7-8B2C-4BB5-687240D5328B}"/>
          </ac:spMkLst>
        </pc:spChg>
        <pc:spChg chg="del">
          <ac:chgData name="Roxana Sairoldy Rincon Gonzalez" userId="2760d76d344de677" providerId="LiveId" clId="{50AFBEBF-EF6A-4AEF-8101-56494EDBB4FF}" dt="2023-03-15T08:37:02.414" v="16518" actId="478"/>
          <ac:spMkLst>
            <pc:docMk/>
            <pc:sldMk cId="3779860515" sldId="296"/>
            <ac:spMk id="50" creationId="{ACEB9352-C146-4D38-39D7-DAB4A9C7F507}"/>
          </ac:spMkLst>
        </pc:spChg>
        <pc:spChg chg="del">
          <ac:chgData name="Roxana Sairoldy Rincon Gonzalez" userId="2760d76d344de677" providerId="LiveId" clId="{50AFBEBF-EF6A-4AEF-8101-56494EDBB4FF}" dt="2023-03-15T08:37:02.414" v="16518" actId="478"/>
          <ac:spMkLst>
            <pc:docMk/>
            <pc:sldMk cId="3779860515" sldId="296"/>
            <ac:spMk id="51" creationId="{2D83ECDF-F6D8-D4D3-4DFC-080A8E9296E4}"/>
          </ac:spMkLst>
        </pc:spChg>
        <pc:spChg chg="add mod">
          <ac:chgData name="Roxana Sairoldy Rincon Gonzalez" userId="2760d76d344de677" providerId="LiveId" clId="{50AFBEBF-EF6A-4AEF-8101-56494EDBB4FF}" dt="2023-03-15T06:54:24.103" v="16274"/>
          <ac:spMkLst>
            <pc:docMk/>
            <pc:sldMk cId="3779860515" sldId="296"/>
            <ac:spMk id="52" creationId="{3F57A0A1-E2FD-7C4E-ACCC-FE7223DFF42D}"/>
          </ac:spMkLst>
        </pc:spChg>
        <pc:spChg chg="add del mod">
          <ac:chgData name="Roxana Sairoldy Rincon Gonzalez" userId="2760d76d344de677" providerId="LiveId" clId="{50AFBEBF-EF6A-4AEF-8101-56494EDBB4FF}" dt="2023-03-09T04:50:45.729" v="10639" actId="478"/>
          <ac:spMkLst>
            <pc:docMk/>
            <pc:sldMk cId="3779860515" sldId="296"/>
            <ac:spMk id="53" creationId="{B4EC4796-1E06-02D8-A882-6B7B08614E5A}"/>
          </ac:spMkLst>
        </pc:spChg>
        <pc:spChg chg="mod">
          <ac:chgData name="Roxana Sairoldy Rincon Gonzalez" userId="2760d76d344de677" providerId="LiveId" clId="{50AFBEBF-EF6A-4AEF-8101-56494EDBB4FF}" dt="2023-03-15T06:54:24.103" v="16274"/>
          <ac:spMkLst>
            <pc:docMk/>
            <pc:sldMk cId="3779860515" sldId="296"/>
            <ac:spMk id="55" creationId="{435D82AA-0CA6-5FBD-8E2F-707712ECF8C3}"/>
          </ac:spMkLst>
        </pc:spChg>
        <pc:spChg chg="add del mod">
          <ac:chgData name="Roxana Sairoldy Rincon Gonzalez" userId="2760d76d344de677" providerId="LiveId" clId="{50AFBEBF-EF6A-4AEF-8101-56494EDBB4FF}" dt="2023-03-15T08:37:02.414" v="16518" actId="478"/>
          <ac:spMkLst>
            <pc:docMk/>
            <pc:sldMk cId="3779860515" sldId="296"/>
            <ac:spMk id="56" creationId="{A9EEF82C-0AF2-F885-9A01-61E850D99740}"/>
          </ac:spMkLst>
        </pc:spChg>
        <pc:spChg chg="add del mod">
          <ac:chgData name="Roxana Sairoldy Rincon Gonzalez" userId="2760d76d344de677" providerId="LiveId" clId="{50AFBEBF-EF6A-4AEF-8101-56494EDBB4FF}" dt="2023-03-15T08:37:02.414" v="16518" actId="478"/>
          <ac:spMkLst>
            <pc:docMk/>
            <pc:sldMk cId="3779860515" sldId="296"/>
            <ac:spMk id="57" creationId="{61FE5E2D-18C0-098D-151B-687095F9DF64}"/>
          </ac:spMkLst>
        </pc:spChg>
        <pc:spChg chg="add del mod">
          <ac:chgData name="Roxana Sairoldy Rincon Gonzalez" userId="2760d76d344de677" providerId="LiveId" clId="{50AFBEBF-EF6A-4AEF-8101-56494EDBB4FF}" dt="2023-03-15T08:37:02.414" v="16518" actId="478"/>
          <ac:spMkLst>
            <pc:docMk/>
            <pc:sldMk cId="3779860515" sldId="296"/>
            <ac:spMk id="58" creationId="{109173F5-3054-B866-8402-51138A2B9288}"/>
          </ac:spMkLst>
        </pc:spChg>
        <pc:spChg chg="add del mod">
          <ac:chgData name="Roxana Sairoldy Rincon Gonzalez" userId="2760d76d344de677" providerId="LiveId" clId="{50AFBEBF-EF6A-4AEF-8101-56494EDBB4FF}" dt="2023-03-15T08:37:02.414" v="16518" actId="478"/>
          <ac:spMkLst>
            <pc:docMk/>
            <pc:sldMk cId="3779860515" sldId="296"/>
            <ac:spMk id="59" creationId="{B9C83538-FD74-DE52-437A-24AB61A16CB6}"/>
          </ac:spMkLst>
        </pc:spChg>
        <pc:spChg chg="add mod">
          <ac:chgData name="Roxana Sairoldy Rincon Gonzalez" userId="2760d76d344de677" providerId="LiveId" clId="{50AFBEBF-EF6A-4AEF-8101-56494EDBB4FF}" dt="2023-03-15T08:37:03.573" v="16519"/>
          <ac:spMkLst>
            <pc:docMk/>
            <pc:sldMk cId="3779860515" sldId="296"/>
            <ac:spMk id="60" creationId="{9B0FB1E7-E08D-F35B-21D5-4F5F0FD2BB43}"/>
          </ac:spMkLst>
        </pc:spChg>
        <pc:spChg chg="add mod">
          <ac:chgData name="Roxana Sairoldy Rincon Gonzalez" userId="2760d76d344de677" providerId="LiveId" clId="{50AFBEBF-EF6A-4AEF-8101-56494EDBB4FF}" dt="2023-03-15T08:37:03.573" v="16519"/>
          <ac:spMkLst>
            <pc:docMk/>
            <pc:sldMk cId="3779860515" sldId="296"/>
            <ac:spMk id="61" creationId="{752E8E04-2BB7-9876-9894-7224ADFF7F5F}"/>
          </ac:spMkLst>
        </pc:spChg>
        <pc:spChg chg="add mod">
          <ac:chgData name="Roxana Sairoldy Rincon Gonzalez" userId="2760d76d344de677" providerId="LiveId" clId="{50AFBEBF-EF6A-4AEF-8101-56494EDBB4FF}" dt="2023-03-15T08:37:03.573" v="16519"/>
          <ac:spMkLst>
            <pc:docMk/>
            <pc:sldMk cId="3779860515" sldId="296"/>
            <ac:spMk id="63" creationId="{9A76DDAC-679B-314A-69CF-5F64351E4F80}"/>
          </ac:spMkLst>
        </pc:spChg>
        <pc:spChg chg="add mod">
          <ac:chgData name="Roxana Sairoldy Rincon Gonzalez" userId="2760d76d344de677" providerId="LiveId" clId="{50AFBEBF-EF6A-4AEF-8101-56494EDBB4FF}" dt="2023-03-15T08:37:03.573" v="16519"/>
          <ac:spMkLst>
            <pc:docMk/>
            <pc:sldMk cId="3779860515" sldId="296"/>
            <ac:spMk id="64" creationId="{640806CF-9486-7B2D-20B7-F4948105A4BA}"/>
          </ac:spMkLst>
        </pc:spChg>
        <pc:spChg chg="add mod">
          <ac:chgData name="Roxana Sairoldy Rincon Gonzalez" userId="2760d76d344de677" providerId="LiveId" clId="{50AFBEBF-EF6A-4AEF-8101-56494EDBB4FF}" dt="2023-03-15T08:37:03.573" v="16519"/>
          <ac:spMkLst>
            <pc:docMk/>
            <pc:sldMk cId="3779860515" sldId="296"/>
            <ac:spMk id="65" creationId="{A69F815D-1B43-1A45-3550-6FF4960F746E}"/>
          </ac:spMkLst>
        </pc:spChg>
        <pc:spChg chg="add mod">
          <ac:chgData name="Roxana Sairoldy Rincon Gonzalez" userId="2760d76d344de677" providerId="LiveId" clId="{50AFBEBF-EF6A-4AEF-8101-56494EDBB4FF}" dt="2023-03-15T08:37:03.573" v="16519"/>
          <ac:spMkLst>
            <pc:docMk/>
            <pc:sldMk cId="3779860515" sldId="296"/>
            <ac:spMk id="66" creationId="{BF1FC112-D9AE-21B8-BB62-40EAB4072FBA}"/>
          </ac:spMkLst>
        </pc:spChg>
        <pc:spChg chg="add mod">
          <ac:chgData name="Roxana Sairoldy Rincon Gonzalez" userId="2760d76d344de677" providerId="LiveId" clId="{50AFBEBF-EF6A-4AEF-8101-56494EDBB4FF}" dt="2023-03-15T08:37:03.573" v="16519"/>
          <ac:spMkLst>
            <pc:docMk/>
            <pc:sldMk cId="3779860515" sldId="296"/>
            <ac:spMk id="67" creationId="{4CC125A8-2EC1-9439-EF44-4441D8C56400}"/>
          </ac:spMkLst>
        </pc:spChg>
        <pc:spChg chg="add mod">
          <ac:chgData name="Roxana Sairoldy Rincon Gonzalez" userId="2760d76d344de677" providerId="LiveId" clId="{50AFBEBF-EF6A-4AEF-8101-56494EDBB4FF}" dt="2023-03-15T08:37:03.573" v="16519"/>
          <ac:spMkLst>
            <pc:docMk/>
            <pc:sldMk cId="3779860515" sldId="296"/>
            <ac:spMk id="68" creationId="{33EFBF97-FAC0-FD5E-8217-349213C7A60D}"/>
          </ac:spMkLst>
        </pc:spChg>
        <pc:spChg chg="mod">
          <ac:chgData name="Roxana Sairoldy Rincon Gonzalez" userId="2760d76d344de677" providerId="LiveId" clId="{50AFBEBF-EF6A-4AEF-8101-56494EDBB4FF}" dt="2023-03-15T06:15:21.302" v="16034" actId="14100"/>
          <ac:spMkLst>
            <pc:docMk/>
            <pc:sldMk cId="3779860515" sldId="296"/>
            <ac:spMk id="69" creationId="{F2550A23-50E0-D8A4-DC9F-C3008A2BFB46}"/>
          </ac:spMkLst>
        </pc:spChg>
        <pc:spChg chg="mod">
          <ac:chgData name="Roxana Sairoldy Rincon Gonzalez" userId="2760d76d344de677" providerId="LiveId" clId="{50AFBEBF-EF6A-4AEF-8101-56494EDBB4FF}" dt="2023-03-15T06:20:56.948" v="16135" actId="1036"/>
          <ac:spMkLst>
            <pc:docMk/>
            <pc:sldMk cId="3779860515" sldId="296"/>
            <ac:spMk id="70" creationId="{6AA937C5-70DD-9029-6254-D827989E8EE4}"/>
          </ac:spMkLst>
        </pc:spChg>
        <pc:spChg chg="mod">
          <ac:chgData name="Roxana Sairoldy Rincon Gonzalez" userId="2760d76d344de677" providerId="LiveId" clId="{50AFBEBF-EF6A-4AEF-8101-56494EDBB4FF}" dt="2023-03-15T06:15:08.951" v="16032" actId="1076"/>
          <ac:spMkLst>
            <pc:docMk/>
            <pc:sldMk cId="3779860515" sldId="296"/>
            <ac:spMk id="71" creationId="{72B402F0-A752-1C82-DBD4-C0D69F9E9EF1}"/>
          </ac:spMkLst>
        </pc:spChg>
        <pc:spChg chg="mod">
          <ac:chgData name="Roxana Sairoldy Rincon Gonzalez" userId="2760d76d344de677" providerId="LiveId" clId="{50AFBEBF-EF6A-4AEF-8101-56494EDBB4FF}" dt="2023-03-15T06:21:06.988" v="16142" actId="1036"/>
          <ac:spMkLst>
            <pc:docMk/>
            <pc:sldMk cId="3779860515" sldId="296"/>
            <ac:spMk id="72" creationId="{081E6F06-786F-5B89-3912-E61BFA853A8D}"/>
          </ac:spMkLst>
        </pc:spChg>
        <pc:spChg chg="add mod">
          <ac:chgData name="Roxana Sairoldy Rincon Gonzalez" userId="2760d76d344de677" providerId="LiveId" clId="{50AFBEBF-EF6A-4AEF-8101-56494EDBB4FF}" dt="2023-03-15T08:37:03.573" v="16519"/>
          <ac:spMkLst>
            <pc:docMk/>
            <pc:sldMk cId="3779860515" sldId="296"/>
            <ac:spMk id="73" creationId="{518AFDC8-C5A3-4F6D-69BD-EC5A795A95DE}"/>
          </ac:spMkLst>
        </pc:spChg>
        <pc:spChg chg="add mod">
          <ac:chgData name="Roxana Sairoldy Rincon Gonzalez" userId="2760d76d344de677" providerId="LiveId" clId="{50AFBEBF-EF6A-4AEF-8101-56494EDBB4FF}" dt="2023-03-15T08:37:03.573" v="16519"/>
          <ac:spMkLst>
            <pc:docMk/>
            <pc:sldMk cId="3779860515" sldId="296"/>
            <ac:spMk id="74" creationId="{5955CA85-6698-38D3-795F-6793F017ACAD}"/>
          </ac:spMkLst>
        </pc:spChg>
        <pc:spChg chg="add mod ord">
          <ac:chgData name="Roxana Sairoldy Rincon Gonzalez" userId="2760d76d344de677" providerId="LiveId" clId="{50AFBEBF-EF6A-4AEF-8101-56494EDBB4FF}" dt="2023-03-15T08:46:00.986" v="16570" actId="167"/>
          <ac:spMkLst>
            <pc:docMk/>
            <pc:sldMk cId="3779860515" sldId="296"/>
            <ac:spMk id="77" creationId="{84D9330E-6EB1-BE61-C54F-260DA8D89D97}"/>
          </ac:spMkLst>
        </pc:spChg>
        <pc:grpChg chg="add del mod">
          <ac:chgData name="Roxana Sairoldy Rincon Gonzalez" userId="2760d76d344de677" providerId="LiveId" clId="{50AFBEBF-EF6A-4AEF-8101-56494EDBB4FF}" dt="2023-03-15T06:54:23.714" v="16273" actId="478"/>
          <ac:grpSpMkLst>
            <pc:docMk/>
            <pc:sldMk cId="3779860515" sldId="296"/>
            <ac:grpSpMk id="16" creationId="{812FBD40-7EAB-66DC-FB62-0449C6ABE1B3}"/>
          </ac:grpSpMkLst>
        </pc:grpChg>
        <pc:grpChg chg="add del mod">
          <ac:chgData name="Roxana Sairoldy Rincon Gonzalez" userId="2760d76d344de677" providerId="LiveId" clId="{50AFBEBF-EF6A-4AEF-8101-56494EDBB4FF}" dt="2023-03-15T06:54:23.714" v="16273" actId="478"/>
          <ac:grpSpMkLst>
            <pc:docMk/>
            <pc:sldMk cId="3779860515" sldId="296"/>
            <ac:grpSpMk id="32" creationId="{404B2358-37F4-C067-84B5-A41A01CA713A}"/>
          </ac:grpSpMkLst>
        </pc:grpChg>
        <pc:grpChg chg="add del mod">
          <ac:chgData name="Roxana Sairoldy Rincon Gonzalez" userId="2760d76d344de677" providerId="LiveId" clId="{50AFBEBF-EF6A-4AEF-8101-56494EDBB4FF}" dt="2023-03-07T03:51:42.312" v="9667" actId="165"/>
          <ac:grpSpMkLst>
            <pc:docMk/>
            <pc:sldMk cId="3779860515" sldId="296"/>
            <ac:grpSpMk id="34" creationId="{828735C3-CD73-5471-7E33-4EE1558008E3}"/>
          </ac:grpSpMkLst>
        </pc:grpChg>
        <pc:grpChg chg="add mod">
          <ac:chgData name="Roxana Sairoldy Rincon Gonzalez" userId="2760d76d344de677" providerId="LiveId" clId="{50AFBEBF-EF6A-4AEF-8101-56494EDBB4FF}" dt="2023-03-07T03:47:20.350" v="9576" actId="164"/>
          <ac:grpSpMkLst>
            <pc:docMk/>
            <pc:sldMk cId="3779860515" sldId="296"/>
            <ac:grpSpMk id="34" creationId="{E15718BF-B042-D849-D994-BD10D173444E}"/>
          </ac:grpSpMkLst>
        </pc:grpChg>
        <pc:grpChg chg="add del mod ord topLvl">
          <ac:chgData name="Roxana Sairoldy Rincon Gonzalez" userId="2760d76d344de677" providerId="LiveId" clId="{50AFBEBF-EF6A-4AEF-8101-56494EDBB4FF}" dt="2023-03-07T03:51:47.398" v="9668" actId="165"/>
          <ac:grpSpMkLst>
            <pc:docMk/>
            <pc:sldMk cId="3779860515" sldId="296"/>
            <ac:grpSpMk id="35" creationId="{015E60F7-0D74-AE79-A225-BD0696FB013E}"/>
          </ac:grpSpMkLst>
        </pc:grpChg>
        <pc:grpChg chg="add mod">
          <ac:chgData name="Roxana Sairoldy Rincon Gonzalez" userId="2760d76d344de677" providerId="LiveId" clId="{50AFBEBF-EF6A-4AEF-8101-56494EDBB4FF}" dt="2023-03-07T03:51:31.952" v="9665" actId="164"/>
          <ac:grpSpMkLst>
            <pc:docMk/>
            <pc:sldMk cId="3779860515" sldId="296"/>
            <ac:grpSpMk id="40" creationId="{B750A02F-2536-1D91-629E-E59EFE6A354F}"/>
          </ac:grpSpMkLst>
        </pc:grpChg>
        <pc:grpChg chg="add mod">
          <ac:chgData name="Roxana Sairoldy Rincon Gonzalez" userId="2760d76d344de677" providerId="LiveId" clId="{50AFBEBF-EF6A-4AEF-8101-56494EDBB4FF}" dt="2023-03-07T03:51:31.952" v="9665" actId="164"/>
          <ac:grpSpMkLst>
            <pc:docMk/>
            <pc:sldMk cId="3779860515" sldId="296"/>
            <ac:grpSpMk id="44" creationId="{A1123F12-CD84-C4BE-CDC6-6181B52337DC}"/>
          </ac:grpSpMkLst>
        </pc:grpChg>
        <pc:grpChg chg="add mod">
          <ac:chgData name="Roxana Sairoldy Rincon Gonzalez" userId="2760d76d344de677" providerId="LiveId" clId="{50AFBEBF-EF6A-4AEF-8101-56494EDBB4FF}" dt="2023-03-15T06:54:24.103" v="16274"/>
          <ac:grpSpMkLst>
            <pc:docMk/>
            <pc:sldMk cId="3779860515" sldId="296"/>
            <ac:grpSpMk id="46" creationId="{366BA54E-F538-74BF-1429-B3C6928F8BC8}"/>
          </ac:grpSpMkLst>
        </pc:grpChg>
        <pc:grpChg chg="add mod">
          <ac:chgData name="Roxana Sairoldy Rincon Gonzalez" userId="2760d76d344de677" providerId="LiveId" clId="{50AFBEBF-EF6A-4AEF-8101-56494EDBB4FF}" dt="2023-03-15T06:54:24.103" v="16274"/>
          <ac:grpSpMkLst>
            <pc:docMk/>
            <pc:sldMk cId="3779860515" sldId="296"/>
            <ac:grpSpMk id="53" creationId="{5FADF768-EF5C-1C64-8736-367C3BA880FD}"/>
          </ac:grpSpMkLst>
        </pc:grpChg>
        <pc:picChg chg="mod">
          <ac:chgData name="Roxana Sairoldy Rincon Gonzalez" userId="2760d76d344de677" providerId="LiveId" clId="{50AFBEBF-EF6A-4AEF-8101-56494EDBB4FF}" dt="2023-03-07T03:48:12.292" v="9580" actId="164"/>
          <ac:picMkLst>
            <pc:docMk/>
            <pc:sldMk cId="3779860515" sldId="296"/>
            <ac:picMk id="5" creationId="{49092DB2-0CC7-461D-8478-01BB792357B4}"/>
          </ac:picMkLst>
        </pc:picChg>
        <pc:picChg chg="mod">
          <ac:chgData name="Roxana Sairoldy Rincon Gonzalez" userId="2760d76d344de677" providerId="LiveId" clId="{50AFBEBF-EF6A-4AEF-8101-56494EDBB4FF}" dt="2023-03-07T03:48:12.292" v="9580" actId="164"/>
          <ac:picMkLst>
            <pc:docMk/>
            <pc:sldMk cId="3779860515" sldId="296"/>
            <ac:picMk id="8" creationId="{516F93AE-9273-B98D-2725-BA06AD0820A0}"/>
          </ac:picMkLst>
        </pc:picChg>
        <pc:picChg chg="mod">
          <ac:chgData name="Roxana Sairoldy Rincon Gonzalez" userId="2760d76d344de677" providerId="LiveId" clId="{50AFBEBF-EF6A-4AEF-8101-56494EDBB4FF}" dt="2023-03-07T03:48:12.292" v="9580" actId="164"/>
          <ac:picMkLst>
            <pc:docMk/>
            <pc:sldMk cId="3779860515" sldId="296"/>
            <ac:picMk id="9" creationId="{8A0CD2FC-D449-0A13-B2BE-A51E73FC58DD}"/>
          </ac:picMkLst>
        </pc:picChg>
        <pc:picChg chg="mod">
          <ac:chgData name="Roxana Sairoldy Rincon Gonzalez" userId="2760d76d344de677" providerId="LiveId" clId="{50AFBEBF-EF6A-4AEF-8101-56494EDBB4FF}" dt="2023-03-07T03:48:12.292" v="9580" actId="164"/>
          <ac:picMkLst>
            <pc:docMk/>
            <pc:sldMk cId="3779860515" sldId="296"/>
            <ac:picMk id="10" creationId="{120FBB17-02D8-4625-39C2-F50AA0396246}"/>
          </ac:picMkLst>
        </pc:picChg>
        <pc:picChg chg="mod">
          <ac:chgData name="Roxana Sairoldy Rincon Gonzalez" userId="2760d76d344de677" providerId="LiveId" clId="{50AFBEBF-EF6A-4AEF-8101-56494EDBB4FF}" dt="2023-03-07T03:48:12.292" v="9580" actId="164"/>
          <ac:picMkLst>
            <pc:docMk/>
            <pc:sldMk cId="3779860515" sldId="296"/>
            <ac:picMk id="15" creationId="{A2928C5D-5D7E-F86D-B96A-CD024C572F6C}"/>
          </ac:picMkLst>
        </pc:picChg>
        <pc:picChg chg="del">
          <ac:chgData name="Roxana Sairoldy Rincon Gonzalez" userId="2760d76d344de677" providerId="LiveId" clId="{50AFBEBF-EF6A-4AEF-8101-56494EDBB4FF}" dt="2023-03-07T23:17:23.443" v="10362" actId="478"/>
          <ac:picMkLst>
            <pc:docMk/>
            <pc:sldMk cId="3779860515" sldId="296"/>
            <ac:picMk id="17" creationId="{D27E12FD-CA9F-AA14-601F-46B122D2D040}"/>
          </ac:picMkLst>
        </pc:picChg>
        <pc:picChg chg="mod">
          <ac:chgData name="Roxana Sairoldy Rincon Gonzalez" userId="2760d76d344de677" providerId="LiveId" clId="{50AFBEBF-EF6A-4AEF-8101-56494EDBB4FF}" dt="2023-03-09T04:50:46.129" v="10640"/>
          <ac:picMkLst>
            <pc:docMk/>
            <pc:sldMk cId="3779860515" sldId="296"/>
            <ac:picMk id="20" creationId="{1ADB7AA0-370E-D75E-7924-6283E1124A0B}"/>
          </ac:picMkLst>
        </pc:picChg>
        <pc:picChg chg="del">
          <ac:chgData name="Roxana Sairoldy Rincon Gonzalez" userId="2760d76d344de677" providerId="LiveId" clId="{50AFBEBF-EF6A-4AEF-8101-56494EDBB4FF}" dt="2023-03-07T23:17:23.443" v="10362" actId="478"/>
          <ac:picMkLst>
            <pc:docMk/>
            <pc:sldMk cId="3779860515" sldId="296"/>
            <ac:picMk id="21" creationId="{1E405931-DC80-51D2-8574-52E726A53355}"/>
          </ac:picMkLst>
        </pc:picChg>
        <pc:picChg chg="mod">
          <ac:chgData name="Roxana Sairoldy Rincon Gonzalez" userId="2760d76d344de677" providerId="LiveId" clId="{50AFBEBF-EF6A-4AEF-8101-56494EDBB4FF}" dt="2023-03-07T03:48:12.292" v="9580" actId="164"/>
          <ac:picMkLst>
            <pc:docMk/>
            <pc:sldMk cId="3779860515" sldId="296"/>
            <ac:picMk id="24" creationId="{1DA37E98-5CC6-3020-6058-5D3CDB5A5F31}"/>
          </ac:picMkLst>
        </pc:picChg>
        <pc:picChg chg="add del mod ord">
          <ac:chgData name="Roxana Sairoldy Rincon Gonzalez" userId="2760d76d344de677" providerId="LiveId" clId="{50AFBEBF-EF6A-4AEF-8101-56494EDBB4FF}" dt="2023-03-15T08:45:49.792" v="16568" actId="478"/>
          <ac:picMkLst>
            <pc:docMk/>
            <pc:sldMk cId="3779860515" sldId="296"/>
            <ac:picMk id="33" creationId="{8669F0AC-5F9A-6024-AD5C-1D58F4FC48EF}"/>
          </ac:picMkLst>
        </pc:picChg>
        <pc:picChg chg="mod">
          <ac:chgData name="Roxana Sairoldy Rincon Gonzalez" userId="2760d76d344de677" providerId="LiveId" clId="{50AFBEBF-EF6A-4AEF-8101-56494EDBB4FF}" dt="2023-03-09T04:50:46.129" v="10640"/>
          <ac:picMkLst>
            <pc:docMk/>
            <pc:sldMk cId="3779860515" sldId="296"/>
            <ac:picMk id="34" creationId="{D832883B-0C03-BF18-3016-CF4A3BF04469}"/>
          </ac:picMkLst>
        </pc:picChg>
        <pc:picChg chg="add del mod">
          <ac:chgData name="Roxana Sairoldy Rincon Gonzalez" userId="2760d76d344de677" providerId="LiveId" clId="{50AFBEBF-EF6A-4AEF-8101-56494EDBB4FF}" dt="2023-03-09T04:50:45.729" v="10639" actId="478"/>
          <ac:picMkLst>
            <pc:docMk/>
            <pc:sldMk cId="3779860515" sldId="296"/>
            <ac:picMk id="47" creationId="{D80A1608-24C5-5CB8-21D8-D480CD502679}"/>
          </ac:picMkLst>
        </pc:picChg>
        <pc:picChg chg="mod">
          <ac:chgData name="Roxana Sairoldy Rincon Gonzalez" userId="2760d76d344de677" providerId="LiveId" clId="{50AFBEBF-EF6A-4AEF-8101-56494EDBB4FF}" dt="2023-03-15T06:54:24.103" v="16274"/>
          <ac:picMkLst>
            <pc:docMk/>
            <pc:sldMk cId="3779860515" sldId="296"/>
            <ac:picMk id="48" creationId="{446B9D46-0819-2134-ECB2-DED27E4840CA}"/>
          </ac:picMkLst>
        </pc:picChg>
        <pc:picChg chg="del">
          <ac:chgData name="Roxana Sairoldy Rincon Gonzalez" userId="2760d76d344de677" providerId="LiveId" clId="{50AFBEBF-EF6A-4AEF-8101-56494EDBB4FF}" dt="2023-03-15T08:37:02.414" v="16518" actId="478"/>
          <ac:picMkLst>
            <pc:docMk/>
            <pc:sldMk cId="3779860515" sldId="296"/>
            <ac:picMk id="49" creationId="{4CE99F6E-A321-2164-CF53-0BACB3BE37D5}"/>
          </ac:picMkLst>
        </pc:picChg>
        <pc:picChg chg="add del mod">
          <ac:chgData name="Roxana Sairoldy Rincon Gonzalez" userId="2760d76d344de677" providerId="LiveId" clId="{50AFBEBF-EF6A-4AEF-8101-56494EDBB4FF}" dt="2023-03-09T04:50:45.729" v="10639" actId="478"/>
          <ac:picMkLst>
            <pc:docMk/>
            <pc:sldMk cId="3779860515" sldId="296"/>
            <ac:picMk id="52" creationId="{E069A8C5-909D-C43D-A4DD-2AAE3C8CF2D8}"/>
          </ac:picMkLst>
        </pc:picChg>
        <pc:picChg chg="add del mod">
          <ac:chgData name="Roxana Sairoldy Rincon Gonzalez" userId="2760d76d344de677" providerId="LiveId" clId="{50AFBEBF-EF6A-4AEF-8101-56494EDBB4FF}" dt="2023-03-09T03:44:54.108" v="10465" actId="478"/>
          <ac:picMkLst>
            <pc:docMk/>
            <pc:sldMk cId="3779860515" sldId="296"/>
            <ac:picMk id="54" creationId="{37826F60-1EC1-AF2C-8E68-581AC7A5FECC}"/>
          </ac:picMkLst>
        </pc:picChg>
        <pc:picChg chg="mod">
          <ac:chgData name="Roxana Sairoldy Rincon Gonzalez" userId="2760d76d344de677" providerId="LiveId" clId="{50AFBEBF-EF6A-4AEF-8101-56494EDBB4FF}" dt="2023-03-15T06:54:24.103" v="16274"/>
          <ac:picMkLst>
            <pc:docMk/>
            <pc:sldMk cId="3779860515" sldId="296"/>
            <ac:picMk id="54" creationId="{7502F920-443C-DE66-DD14-674FFD56EECA}"/>
          </ac:picMkLst>
        </pc:picChg>
        <pc:picChg chg="add del mod">
          <ac:chgData name="Roxana Sairoldy Rincon Gonzalez" userId="2760d76d344de677" providerId="LiveId" clId="{50AFBEBF-EF6A-4AEF-8101-56494EDBB4FF}" dt="2023-03-09T03:40:34.842" v="10434" actId="478"/>
          <ac:picMkLst>
            <pc:docMk/>
            <pc:sldMk cId="3779860515" sldId="296"/>
            <ac:picMk id="55" creationId="{427595FB-F767-8AA3-164D-2D2364B2A0B2}"/>
          </ac:picMkLst>
        </pc:picChg>
        <pc:picChg chg="add mod">
          <ac:chgData name="Roxana Sairoldy Rincon Gonzalez" userId="2760d76d344de677" providerId="LiveId" clId="{50AFBEBF-EF6A-4AEF-8101-56494EDBB4FF}" dt="2023-03-15T08:37:03.573" v="16519"/>
          <ac:picMkLst>
            <pc:docMk/>
            <pc:sldMk cId="3779860515" sldId="296"/>
            <ac:picMk id="62" creationId="{D774E1B6-C63C-AB29-DAFB-005EE9DF0453}"/>
          </ac:picMkLst>
        </pc:picChg>
        <pc:picChg chg="add mod ord">
          <ac:chgData name="Roxana Sairoldy Rincon Gonzalez" userId="2760d76d344de677" providerId="LiveId" clId="{50AFBEBF-EF6A-4AEF-8101-56494EDBB4FF}" dt="2023-03-15T08:46:00.986" v="16570" actId="167"/>
          <ac:picMkLst>
            <pc:docMk/>
            <pc:sldMk cId="3779860515" sldId="296"/>
            <ac:picMk id="75" creationId="{F7FF268B-473B-6ACA-AA4E-84AB549D0D10}"/>
          </ac:picMkLst>
        </pc:picChg>
        <pc:picChg chg="add mod ord">
          <ac:chgData name="Roxana Sairoldy Rincon Gonzalez" userId="2760d76d344de677" providerId="LiveId" clId="{50AFBEBF-EF6A-4AEF-8101-56494EDBB4FF}" dt="2023-03-15T08:46:00.986" v="16570" actId="167"/>
          <ac:picMkLst>
            <pc:docMk/>
            <pc:sldMk cId="3779860515" sldId="296"/>
            <ac:picMk id="76" creationId="{16473154-DB1F-C9C8-AAFC-9AA1B767362E}"/>
          </ac:picMkLst>
        </pc:picChg>
      </pc:sldChg>
      <pc:sldChg chg="addSp delSp add del mod">
        <pc:chgData name="Roxana Sairoldy Rincon Gonzalez" userId="2760d76d344de677" providerId="LiveId" clId="{50AFBEBF-EF6A-4AEF-8101-56494EDBB4FF}" dt="2023-03-07T23:10:28.610" v="10117" actId="2696"/>
        <pc:sldMkLst>
          <pc:docMk/>
          <pc:sldMk cId="638715262" sldId="297"/>
        </pc:sldMkLst>
        <pc:spChg chg="add del">
          <ac:chgData name="Roxana Sairoldy Rincon Gonzalez" userId="2760d76d344de677" providerId="LiveId" clId="{50AFBEBF-EF6A-4AEF-8101-56494EDBB4FF}" dt="2023-03-07T23:10:25.187" v="10116" actId="478"/>
          <ac:spMkLst>
            <pc:docMk/>
            <pc:sldMk cId="638715262" sldId="297"/>
            <ac:spMk id="24" creationId="{718838C8-755E-F18E-5297-DABC2640527E}"/>
          </ac:spMkLst>
        </pc:spChg>
        <pc:grpChg chg="add del">
          <ac:chgData name="Roxana Sairoldy Rincon Gonzalez" userId="2760d76d344de677" providerId="LiveId" clId="{50AFBEBF-EF6A-4AEF-8101-56494EDBB4FF}" dt="2023-03-07T23:10:25.187" v="10116" actId="478"/>
          <ac:grpSpMkLst>
            <pc:docMk/>
            <pc:sldMk cId="638715262" sldId="297"/>
            <ac:grpSpMk id="21" creationId="{7748AC4E-DE95-E820-1D81-46AB5EF3DC8F}"/>
          </ac:grpSpMkLst>
        </pc:grpChg>
        <pc:picChg chg="del">
          <ac:chgData name="Roxana Sairoldy Rincon Gonzalez" userId="2760d76d344de677" providerId="LiveId" clId="{50AFBEBF-EF6A-4AEF-8101-56494EDBB4FF}" dt="2023-03-07T23:10:17.648" v="10114" actId="478"/>
          <ac:picMkLst>
            <pc:docMk/>
            <pc:sldMk cId="638715262" sldId="297"/>
            <ac:picMk id="23" creationId="{8731F65C-7CC7-F0E1-BFA0-6DC08FE5B8FC}"/>
          </ac:picMkLst>
        </pc:picChg>
      </pc:sldChg>
      <pc:sldChg chg="addSp delSp modSp add mod ord setBg">
        <pc:chgData name="Roxana Sairoldy Rincon Gonzalez" userId="2760d76d344de677" providerId="LiveId" clId="{50AFBEBF-EF6A-4AEF-8101-56494EDBB4FF}" dt="2023-03-15T07:14:15.769" v="16417"/>
        <pc:sldMkLst>
          <pc:docMk/>
          <pc:sldMk cId="2943835535" sldId="297"/>
        </pc:sldMkLst>
        <pc:spChg chg="add del mod">
          <ac:chgData name="Roxana Sairoldy Rincon Gonzalez" userId="2760d76d344de677" providerId="LiveId" clId="{50AFBEBF-EF6A-4AEF-8101-56494EDBB4FF}" dt="2023-03-15T06:59:47.903" v="16305" actId="478"/>
          <ac:spMkLst>
            <pc:docMk/>
            <pc:sldMk cId="2943835535" sldId="297"/>
            <ac:spMk id="3" creationId="{22822623-1780-41BE-E806-663EF51EE54F}"/>
          </ac:spMkLst>
        </pc:spChg>
        <pc:spChg chg="add del mod">
          <ac:chgData name="Roxana Sairoldy Rincon Gonzalez" userId="2760d76d344de677" providerId="LiveId" clId="{50AFBEBF-EF6A-4AEF-8101-56494EDBB4FF}" dt="2023-03-09T04:45:54.907" v="10591" actId="478"/>
          <ac:spMkLst>
            <pc:docMk/>
            <pc:sldMk cId="2943835535" sldId="297"/>
            <ac:spMk id="4" creationId="{A16AA997-802F-A361-CE0A-69B23E9EE4BE}"/>
          </ac:spMkLst>
        </pc:spChg>
        <pc:spChg chg="add del mod">
          <ac:chgData name="Roxana Sairoldy Rincon Gonzalez" userId="2760d76d344de677" providerId="LiveId" clId="{50AFBEBF-EF6A-4AEF-8101-56494EDBB4FF}" dt="2023-03-15T04:02:43.046" v="14246" actId="478"/>
          <ac:spMkLst>
            <pc:docMk/>
            <pc:sldMk cId="2943835535" sldId="297"/>
            <ac:spMk id="4" creationId="{A52086F2-01AA-DA47-58BB-AEED0EB81F6B}"/>
          </ac:spMkLst>
        </pc:spChg>
        <pc:spChg chg="add del mod ord">
          <ac:chgData name="Roxana Sairoldy Rincon Gonzalez" userId="2760d76d344de677" providerId="LiveId" clId="{50AFBEBF-EF6A-4AEF-8101-56494EDBB4FF}" dt="2023-03-15T04:05:00.867" v="14399" actId="21"/>
          <ac:spMkLst>
            <pc:docMk/>
            <pc:sldMk cId="2943835535" sldId="297"/>
            <ac:spMk id="5" creationId="{84D585CC-20A9-F62A-AE3C-BB0748ED5DEC}"/>
          </ac:spMkLst>
        </pc:spChg>
        <pc:spChg chg="add del mod">
          <ac:chgData name="Roxana Sairoldy Rincon Gonzalez" userId="2760d76d344de677" providerId="LiveId" clId="{50AFBEBF-EF6A-4AEF-8101-56494EDBB4FF}" dt="2023-03-09T04:45:54.907" v="10591" actId="478"/>
          <ac:spMkLst>
            <pc:docMk/>
            <pc:sldMk cId="2943835535" sldId="297"/>
            <ac:spMk id="7" creationId="{8BA8EE29-0500-7DA6-8140-4CB8022493A4}"/>
          </ac:spMkLst>
        </pc:spChg>
        <pc:spChg chg="add del mod">
          <ac:chgData name="Roxana Sairoldy Rincon Gonzalez" userId="2760d76d344de677" providerId="LiveId" clId="{50AFBEBF-EF6A-4AEF-8101-56494EDBB4FF}" dt="2023-03-09T04:45:54.907" v="10591" actId="478"/>
          <ac:spMkLst>
            <pc:docMk/>
            <pc:sldMk cId="2943835535" sldId="297"/>
            <ac:spMk id="9" creationId="{A10A52C7-13AC-DE67-52E7-2FE9DA606228}"/>
          </ac:spMkLst>
        </pc:spChg>
        <pc:spChg chg="mod topLvl">
          <ac:chgData name="Roxana Sairoldy Rincon Gonzalez" userId="2760d76d344de677" providerId="LiveId" clId="{50AFBEBF-EF6A-4AEF-8101-56494EDBB4FF}" dt="2023-03-09T04:55:29.559" v="10696" actId="14100"/>
          <ac:spMkLst>
            <pc:docMk/>
            <pc:sldMk cId="2943835535" sldId="297"/>
            <ac:spMk id="11" creationId="{6B9DC6F8-E7A5-45D5-76BE-2993561C2450}"/>
          </ac:spMkLst>
        </pc:spChg>
        <pc:spChg chg="add del mod">
          <ac:chgData name="Roxana Sairoldy Rincon Gonzalez" userId="2760d76d344de677" providerId="LiveId" clId="{50AFBEBF-EF6A-4AEF-8101-56494EDBB4FF}" dt="2023-03-09T03:51:00.285" v="10503"/>
          <ac:spMkLst>
            <pc:docMk/>
            <pc:sldMk cId="2943835535" sldId="297"/>
            <ac:spMk id="13" creationId="{69209FE8-D59C-E3EF-45B8-C3180B8F079A}"/>
          </ac:spMkLst>
        </pc:spChg>
        <pc:spChg chg="add mod">
          <ac:chgData name="Roxana Sairoldy Rincon Gonzalez" userId="2760d76d344de677" providerId="LiveId" clId="{50AFBEBF-EF6A-4AEF-8101-56494EDBB4FF}" dt="2023-03-09T04:55:06.950" v="10695" actId="1037"/>
          <ac:spMkLst>
            <pc:docMk/>
            <pc:sldMk cId="2943835535" sldId="297"/>
            <ac:spMk id="13" creationId="{86ABA669-8DE1-8E3C-4DE4-C7CBCBF1BCE9}"/>
          </ac:spMkLst>
        </pc:spChg>
        <pc:spChg chg="add del mod">
          <ac:chgData name="Roxana Sairoldy Rincon Gonzalez" userId="2760d76d344de677" providerId="LiveId" clId="{50AFBEBF-EF6A-4AEF-8101-56494EDBB4FF}" dt="2023-03-09T04:51:46.939" v="10655" actId="478"/>
          <ac:spMkLst>
            <pc:docMk/>
            <pc:sldMk cId="2943835535" sldId="297"/>
            <ac:spMk id="15" creationId="{20993E8C-61B5-286C-E6D6-6365CDE30031}"/>
          </ac:spMkLst>
        </pc:spChg>
        <pc:spChg chg="mod">
          <ac:chgData name="Roxana Sairoldy Rincon Gonzalez" userId="2760d76d344de677" providerId="LiveId" clId="{50AFBEBF-EF6A-4AEF-8101-56494EDBB4FF}" dt="2023-03-09T04:55:06.950" v="10695" actId="1037"/>
          <ac:spMkLst>
            <pc:docMk/>
            <pc:sldMk cId="2943835535" sldId="297"/>
            <ac:spMk id="18" creationId="{81DEF354-1D7F-ED48-5863-661D06CB7368}"/>
          </ac:spMkLst>
        </pc:spChg>
        <pc:spChg chg="mod">
          <ac:chgData name="Roxana Sairoldy Rincon Gonzalez" userId="2760d76d344de677" providerId="LiveId" clId="{50AFBEBF-EF6A-4AEF-8101-56494EDBB4FF}" dt="2023-03-10T02:24:58.275" v="12792" actId="14100"/>
          <ac:spMkLst>
            <pc:docMk/>
            <pc:sldMk cId="2943835535" sldId="297"/>
            <ac:spMk id="21" creationId="{A2C99566-F5FF-8F96-5F6C-F1A338B66468}"/>
          </ac:spMkLst>
        </pc:spChg>
        <pc:spChg chg="del">
          <ac:chgData name="Roxana Sairoldy Rincon Gonzalez" userId="2760d76d344de677" providerId="LiveId" clId="{50AFBEBF-EF6A-4AEF-8101-56494EDBB4FF}" dt="2023-03-07T23:10:48.478" v="10121" actId="478"/>
          <ac:spMkLst>
            <pc:docMk/>
            <pc:sldMk cId="2943835535" sldId="297"/>
            <ac:spMk id="23" creationId="{0D47AC88-1D7A-9F7C-A078-25774DE804BF}"/>
          </ac:spMkLst>
        </pc:spChg>
        <pc:spChg chg="del">
          <ac:chgData name="Roxana Sairoldy Rincon Gonzalez" userId="2760d76d344de677" providerId="LiveId" clId="{50AFBEBF-EF6A-4AEF-8101-56494EDBB4FF}" dt="2023-03-07T23:10:52.020" v="10122" actId="478"/>
          <ac:spMkLst>
            <pc:docMk/>
            <pc:sldMk cId="2943835535" sldId="297"/>
            <ac:spMk id="30" creationId="{3A19CF94-E568-261D-43FF-23F61EE3CD10}"/>
          </ac:spMkLst>
        </pc:spChg>
        <pc:spChg chg="add mod">
          <ac:chgData name="Roxana Sairoldy Rincon Gonzalez" userId="2760d76d344de677" providerId="LiveId" clId="{50AFBEBF-EF6A-4AEF-8101-56494EDBB4FF}" dt="2023-03-09T05:04:47.645" v="10941" actId="1076"/>
          <ac:spMkLst>
            <pc:docMk/>
            <pc:sldMk cId="2943835535" sldId="297"/>
            <ac:spMk id="30" creationId="{DC6172B8-3BC8-915D-95D3-57A9AB20DC8E}"/>
          </ac:spMkLst>
        </pc:spChg>
        <pc:spChg chg="mod">
          <ac:chgData name="Roxana Sairoldy Rincon Gonzalez" userId="2760d76d344de677" providerId="LiveId" clId="{50AFBEBF-EF6A-4AEF-8101-56494EDBB4FF}" dt="2023-03-15T04:05:24.666" v="14402"/>
          <ac:spMkLst>
            <pc:docMk/>
            <pc:sldMk cId="2943835535" sldId="297"/>
            <ac:spMk id="31" creationId="{D937467F-D5B5-672B-0E9C-40B00AD0F0AA}"/>
          </ac:spMkLst>
        </pc:spChg>
        <pc:spChg chg="del">
          <ac:chgData name="Roxana Sairoldy Rincon Gonzalez" userId="2760d76d344de677" providerId="LiveId" clId="{50AFBEBF-EF6A-4AEF-8101-56494EDBB4FF}" dt="2023-03-07T23:10:52.020" v="10122" actId="478"/>
          <ac:spMkLst>
            <pc:docMk/>
            <pc:sldMk cId="2943835535" sldId="297"/>
            <ac:spMk id="36" creationId="{E09524F4-C9FC-1A77-95FF-92A0803F21B2}"/>
          </ac:spMkLst>
        </pc:spChg>
        <pc:spChg chg="del">
          <ac:chgData name="Roxana Sairoldy Rincon Gonzalez" userId="2760d76d344de677" providerId="LiveId" clId="{50AFBEBF-EF6A-4AEF-8101-56494EDBB4FF}" dt="2023-03-07T23:10:52.020" v="10122" actId="478"/>
          <ac:spMkLst>
            <pc:docMk/>
            <pc:sldMk cId="2943835535" sldId="297"/>
            <ac:spMk id="37" creationId="{C29265C2-702B-BEED-8C0F-13DB0FF39861}"/>
          </ac:spMkLst>
        </pc:spChg>
        <pc:spChg chg="del">
          <ac:chgData name="Roxana Sairoldy Rincon Gonzalez" userId="2760d76d344de677" providerId="LiveId" clId="{50AFBEBF-EF6A-4AEF-8101-56494EDBB4FF}" dt="2023-03-07T23:10:52.020" v="10122" actId="478"/>
          <ac:spMkLst>
            <pc:docMk/>
            <pc:sldMk cId="2943835535" sldId="297"/>
            <ac:spMk id="38" creationId="{5E64E157-9526-9ECF-9392-D52AB93CC4B3}"/>
          </ac:spMkLst>
        </pc:spChg>
        <pc:spChg chg="del">
          <ac:chgData name="Roxana Sairoldy Rincon Gonzalez" userId="2760d76d344de677" providerId="LiveId" clId="{50AFBEBF-EF6A-4AEF-8101-56494EDBB4FF}" dt="2023-03-07T23:10:52.020" v="10122" actId="478"/>
          <ac:spMkLst>
            <pc:docMk/>
            <pc:sldMk cId="2943835535" sldId="297"/>
            <ac:spMk id="39" creationId="{093EFD95-7E1E-E846-8B0A-1A9EEEBE51AB}"/>
          </ac:spMkLst>
        </pc:spChg>
        <pc:spChg chg="del mod">
          <ac:chgData name="Roxana Sairoldy Rincon Gonzalez" userId="2760d76d344de677" providerId="LiveId" clId="{50AFBEBF-EF6A-4AEF-8101-56494EDBB4FF}" dt="2023-03-07T23:11:17.571" v="10125" actId="478"/>
          <ac:spMkLst>
            <pc:docMk/>
            <pc:sldMk cId="2943835535" sldId="297"/>
            <ac:spMk id="41" creationId="{CD7BE95E-5F50-17F3-9627-8440FE01CA95}"/>
          </ac:spMkLst>
        </pc:spChg>
        <pc:spChg chg="del">
          <ac:chgData name="Roxana Sairoldy Rincon Gonzalez" userId="2760d76d344de677" providerId="LiveId" clId="{50AFBEBF-EF6A-4AEF-8101-56494EDBB4FF}" dt="2023-03-07T23:10:52.020" v="10122" actId="478"/>
          <ac:spMkLst>
            <pc:docMk/>
            <pc:sldMk cId="2943835535" sldId="297"/>
            <ac:spMk id="50" creationId="{ACEB9352-C146-4D38-39D7-DAB4A9C7F507}"/>
          </ac:spMkLst>
        </pc:spChg>
        <pc:spChg chg="del">
          <ac:chgData name="Roxana Sairoldy Rincon Gonzalez" userId="2760d76d344de677" providerId="LiveId" clId="{50AFBEBF-EF6A-4AEF-8101-56494EDBB4FF}" dt="2023-03-07T23:10:52.020" v="10122" actId="478"/>
          <ac:spMkLst>
            <pc:docMk/>
            <pc:sldMk cId="2943835535" sldId="297"/>
            <ac:spMk id="51" creationId="{2D83ECDF-F6D8-D4D3-4DFC-080A8E9296E4}"/>
          </ac:spMkLst>
        </pc:spChg>
        <pc:spChg chg="mod">
          <ac:chgData name="Roxana Sairoldy Rincon Gonzalez" userId="2760d76d344de677" providerId="LiveId" clId="{50AFBEBF-EF6A-4AEF-8101-56494EDBB4FF}" dt="2023-03-07T23:18:53.039" v="10404" actId="164"/>
          <ac:spMkLst>
            <pc:docMk/>
            <pc:sldMk cId="2943835535" sldId="297"/>
            <ac:spMk id="62" creationId="{41CA09B2-23A6-7019-C3D4-6202723C2E11}"/>
          </ac:spMkLst>
        </pc:spChg>
        <pc:spChg chg="mod">
          <ac:chgData name="Roxana Sairoldy Rincon Gonzalez" userId="2760d76d344de677" providerId="LiveId" clId="{50AFBEBF-EF6A-4AEF-8101-56494EDBB4FF}" dt="2023-03-07T23:18:53.039" v="10404" actId="164"/>
          <ac:spMkLst>
            <pc:docMk/>
            <pc:sldMk cId="2943835535" sldId="297"/>
            <ac:spMk id="63" creationId="{64699595-996C-2A0F-95CC-81BDD1955505}"/>
          </ac:spMkLst>
        </pc:spChg>
        <pc:spChg chg="mod">
          <ac:chgData name="Roxana Sairoldy Rincon Gonzalez" userId="2760d76d344de677" providerId="LiveId" clId="{50AFBEBF-EF6A-4AEF-8101-56494EDBB4FF}" dt="2023-03-07T23:18:53.039" v="10404" actId="164"/>
          <ac:spMkLst>
            <pc:docMk/>
            <pc:sldMk cId="2943835535" sldId="297"/>
            <ac:spMk id="64" creationId="{70F038FE-6CBA-E0EC-CC83-1EA8B9854ECA}"/>
          </ac:spMkLst>
        </pc:spChg>
        <pc:spChg chg="mod">
          <ac:chgData name="Roxana Sairoldy Rincon Gonzalez" userId="2760d76d344de677" providerId="LiveId" clId="{50AFBEBF-EF6A-4AEF-8101-56494EDBB4FF}" dt="2023-03-07T23:18:53.039" v="10404" actId="164"/>
          <ac:spMkLst>
            <pc:docMk/>
            <pc:sldMk cId="2943835535" sldId="297"/>
            <ac:spMk id="65" creationId="{929237BE-E7AF-A016-DC08-DE4CA690F419}"/>
          </ac:spMkLst>
        </pc:spChg>
        <pc:spChg chg="del">
          <ac:chgData name="Roxana Sairoldy Rincon Gonzalez" userId="2760d76d344de677" providerId="LiveId" clId="{50AFBEBF-EF6A-4AEF-8101-56494EDBB4FF}" dt="2023-03-07T23:10:52.020" v="10122" actId="478"/>
          <ac:spMkLst>
            <pc:docMk/>
            <pc:sldMk cId="2943835535" sldId="297"/>
            <ac:spMk id="67" creationId="{F2CECE3D-C418-D42D-565B-D2E903469C30}"/>
          </ac:spMkLst>
        </pc:spChg>
        <pc:spChg chg="del mod">
          <ac:chgData name="Roxana Sairoldy Rincon Gonzalez" userId="2760d76d344de677" providerId="LiveId" clId="{50AFBEBF-EF6A-4AEF-8101-56494EDBB4FF}" dt="2023-03-07T23:18:30.498" v="10378" actId="478"/>
          <ac:spMkLst>
            <pc:docMk/>
            <pc:sldMk cId="2943835535" sldId="297"/>
            <ac:spMk id="72" creationId="{AFE49882-3DFA-63FE-3F04-6F21DB10EDFD}"/>
          </ac:spMkLst>
        </pc:spChg>
        <pc:spChg chg="del mod">
          <ac:chgData name="Roxana Sairoldy Rincon Gonzalez" userId="2760d76d344de677" providerId="LiveId" clId="{50AFBEBF-EF6A-4AEF-8101-56494EDBB4FF}" dt="2023-03-07T23:18:30.498" v="10378" actId="478"/>
          <ac:spMkLst>
            <pc:docMk/>
            <pc:sldMk cId="2943835535" sldId="297"/>
            <ac:spMk id="74" creationId="{2236B988-1FFC-DC9B-DCAA-C0D84BFC75F4}"/>
          </ac:spMkLst>
        </pc:spChg>
        <pc:spChg chg="mod">
          <ac:chgData name="Roxana Sairoldy Rincon Gonzalez" userId="2760d76d344de677" providerId="LiveId" clId="{50AFBEBF-EF6A-4AEF-8101-56494EDBB4FF}" dt="2023-03-15T04:05:24.666" v="14402"/>
          <ac:spMkLst>
            <pc:docMk/>
            <pc:sldMk cId="2943835535" sldId="297"/>
            <ac:spMk id="1024" creationId="{A6AD2271-2775-F7EB-83CF-58C619853A49}"/>
          </ac:spMkLst>
        </pc:spChg>
        <pc:spChg chg="add mod">
          <ac:chgData name="Roxana Sairoldy Rincon Gonzalez" userId="2760d76d344de677" providerId="LiveId" clId="{50AFBEBF-EF6A-4AEF-8101-56494EDBB4FF}" dt="2023-03-09T05:04:37.495" v="10940" actId="403"/>
          <ac:spMkLst>
            <pc:docMk/>
            <pc:sldMk cId="2943835535" sldId="297"/>
            <ac:spMk id="1025" creationId="{76B65829-3B73-CFAB-56E1-5DE85B3E1648}"/>
          </ac:spMkLst>
        </pc:spChg>
        <pc:spChg chg="mod">
          <ac:chgData name="Roxana Sairoldy Rincon Gonzalez" userId="2760d76d344de677" providerId="LiveId" clId="{50AFBEBF-EF6A-4AEF-8101-56494EDBB4FF}" dt="2023-03-15T04:05:24.666" v="14402"/>
          <ac:spMkLst>
            <pc:docMk/>
            <pc:sldMk cId="2943835535" sldId="297"/>
            <ac:spMk id="1027" creationId="{5CB44F33-0353-673F-F86D-05ECF39F9189}"/>
          </ac:spMkLst>
        </pc:spChg>
        <pc:spChg chg="add del mod">
          <ac:chgData name="Roxana Sairoldy Rincon Gonzalez" userId="2760d76d344de677" providerId="LiveId" clId="{50AFBEBF-EF6A-4AEF-8101-56494EDBB4FF}" dt="2023-03-10T01:05:09.173" v="11639" actId="478"/>
          <ac:spMkLst>
            <pc:docMk/>
            <pc:sldMk cId="2943835535" sldId="297"/>
            <ac:spMk id="1027" creationId="{DB756ADD-FAEF-D859-028F-7171806056D7}"/>
          </ac:spMkLst>
        </pc:spChg>
        <pc:spChg chg="add del mod">
          <ac:chgData name="Roxana Sairoldy Rincon Gonzalez" userId="2760d76d344de677" providerId="LiveId" clId="{50AFBEBF-EF6A-4AEF-8101-56494EDBB4FF}" dt="2023-03-10T01:05:09.173" v="11639" actId="478"/>
          <ac:spMkLst>
            <pc:docMk/>
            <pc:sldMk cId="2943835535" sldId="297"/>
            <ac:spMk id="1029" creationId="{846F40C1-1348-930D-59F0-C246791E6CFD}"/>
          </ac:spMkLst>
        </pc:spChg>
        <pc:spChg chg="mod">
          <ac:chgData name="Roxana Sairoldy Rincon Gonzalez" userId="2760d76d344de677" providerId="LiveId" clId="{50AFBEBF-EF6A-4AEF-8101-56494EDBB4FF}" dt="2023-03-15T04:05:24.666" v="14402"/>
          <ac:spMkLst>
            <pc:docMk/>
            <pc:sldMk cId="2943835535" sldId="297"/>
            <ac:spMk id="1029" creationId="{E932F19E-49D4-EC66-8B9F-A154BD8A17EE}"/>
          </ac:spMkLst>
        </pc:spChg>
        <pc:spChg chg="mod">
          <ac:chgData name="Roxana Sairoldy Rincon Gonzalez" userId="2760d76d344de677" providerId="LiveId" clId="{50AFBEBF-EF6A-4AEF-8101-56494EDBB4FF}" dt="2023-03-15T04:05:24.666" v="14402"/>
          <ac:spMkLst>
            <pc:docMk/>
            <pc:sldMk cId="2943835535" sldId="297"/>
            <ac:spMk id="1030" creationId="{C476BA6A-E0DD-E2DD-F67E-926A55FA97EF}"/>
          </ac:spMkLst>
        </pc:spChg>
        <pc:spChg chg="add del mod">
          <ac:chgData name="Roxana Sairoldy Rincon Gonzalez" userId="2760d76d344de677" providerId="LiveId" clId="{50AFBEBF-EF6A-4AEF-8101-56494EDBB4FF}" dt="2023-03-10T01:05:09.173" v="11639" actId="478"/>
          <ac:spMkLst>
            <pc:docMk/>
            <pc:sldMk cId="2943835535" sldId="297"/>
            <ac:spMk id="1030" creationId="{ECB60644-9429-22E2-B494-209A61F44F6B}"/>
          </ac:spMkLst>
        </pc:spChg>
        <pc:spChg chg="mod">
          <ac:chgData name="Roxana Sairoldy Rincon Gonzalez" userId="2760d76d344de677" providerId="LiveId" clId="{50AFBEBF-EF6A-4AEF-8101-56494EDBB4FF}" dt="2023-03-15T04:05:24.666" v="14402"/>
          <ac:spMkLst>
            <pc:docMk/>
            <pc:sldMk cId="2943835535" sldId="297"/>
            <ac:spMk id="1031" creationId="{4ACE38FB-4883-7A45-D6FF-8D60A50B103C}"/>
          </ac:spMkLst>
        </pc:spChg>
        <pc:spChg chg="add del mod">
          <ac:chgData name="Roxana Sairoldy Rincon Gonzalez" userId="2760d76d344de677" providerId="LiveId" clId="{50AFBEBF-EF6A-4AEF-8101-56494EDBB4FF}" dt="2023-03-10T01:05:09.173" v="11639" actId="478"/>
          <ac:spMkLst>
            <pc:docMk/>
            <pc:sldMk cId="2943835535" sldId="297"/>
            <ac:spMk id="1031" creationId="{9980C5A6-FAD7-7720-FD36-AE3E5B59485A}"/>
          </ac:spMkLst>
        </pc:spChg>
        <pc:spChg chg="add del mod">
          <ac:chgData name="Roxana Sairoldy Rincon Gonzalez" userId="2760d76d344de677" providerId="LiveId" clId="{50AFBEBF-EF6A-4AEF-8101-56494EDBB4FF}" dt="2023-03-10T01:05:09.173" v="11639" actId="478"/>
          <ac:spMkLst>
            <pc:docMk/>
            <pc:sldMk cId="2943835535" sldId="297"/>
            <ac:spMk id="1032" creationId="{2B05D4AB-9210-4287-1C68-08CF4673D4CE}"/>
          </ac:spMkLst>
        </pc:spChg>
        <pc:spChg chg="mod">
          <ac:chgData name="Roxana Sairoldy Rincon Gonzalez" userId="2760d76d344de677" providerId="LiveId" clId="{50AFBEBF-EF6A-4AEF-8101-56494EDBB4FF}" dt="2023-03-15T04:05:24.666" v="14402"/>
          <ac:spMkLst>
            <pc:docMk/>
            <pc:sldMk cId="2943835535" sldId="297"/>
            <ac:spMk id="1032" creationId="{BE3320C9-E4FF-4EC9-3CAF-744855317E10}"/>
          </ac:spMkLst>
        </pc:spChg>
        <pc:spChg chg="add del mod">
          <ac:chgData name="Roxana Sairoldy Rincon Gonzalez" userId="2760d76d344de677" providerId="LiveId" clId="{50AFBEBF-EF6A-4AEF-8101-56494EDBB4FF}" dt="2023-03-10T01:05:09.173" v="11639" actId="478"/>
          <ac:spMkLst>
            <pc:docMk/>
            <pc:sldMk cId="2943835535" sldId="297"/>
            <ac:spMk id="1033" creationId="{367F854C-147F-59F8-1D38-53946C63CB5C}"/>
          </ac:spMkLst>
        </pc:spChg>
        <pc:spChg chg="mod">
          <ac:chgData name="Roxana Sairoldy Rincon Gonzalez" userId="2760d76d344de677" providerId="LiveId" clId="{50AFBEBF-EF6A-4AEF-8101-56494EDBB4FF}" dt="2023-03-15T06:39:13.959" v="16165" actId="1076"/>
          <ac:spMkLst>
            <pc:docMk/>
            <pc:sldMk cId="2943835535" sldId="297"/>
            <ac:spMk id="1033" creationId="{56DDB171-342F-DAED-01E4-AEA255A3339D}"/>
          </ac:spMkLst>
        </pc:spChg>
        <pc:spChg chg="add del mod">
          <ac:chgData name="Roxana Sairoldy Rincon Gonzalez" userId="2760d76d344de677" providerId="LiveId" clId="{50AFBEBF-EF6A-4AEF-8101-56494EDBB4FF}" dt="2023-03-10T01:05:09.173" v="11639" actId="478"/>
          <ac:spMkLst>
            <pc:docMk/>
            <pc:sldMk cId="2943835535" sldId="297"/>
            <ac:spMk id="1034" creationId="{336E34B8-5004-5CF0-C5BA-E9442744CC0A}"/>
          </ac:spMkLst>
        </pc:spChg>
        <pc:spChg chg="add del mod">
          <ac:chgData name="Roxana Sairoldy Rincon Gonzalez" userId="2760d76d344de677" providerId="LiveId" clId="{50AFBEBF-EF6A-4AEF-8101-56494EDBB4FF}" dt="2023-03-10T01:05:09.173" v="11639" actId="478"/>
          <ac:spMkLst>
            <pc:docMk/>
            <pc:sldMk cId="2943835535" sldId="297"/>
            <ac:spMk id="1035" creationId="{BECEE067-812A-D72F-3CE5-F285041189BA}"/>
          </ac:spMkLst>
        </pc:spChg>
        <pc:spChg chg="add mod">
          <ac:chgData name="Roxana Sairoldy Rincon Gonzalez" userId="2760d76d344de677" providerId="LiveId" clId="{50AFBEBF-EF6A-4AEF-8101-56494EDBB4FF}" dt="2023-03-15T06:59:48.409" v="16306"/>
          <ac:spMkLst>
            <pc:docMk/>
            <pc:sldMk cId="2943835535" sldId="297"/>
            <ac:spMk id="1035" creationId="{CB9F5B75-FD56-2C66-B04C-B032167BB959}"/>
          </ac:spMkLst>
        </pc:spChg>
        <pc:spChg chg="add del mod">
          <ac:chgData name="Roxana Sairoldy Rincon Gonzalez" userId="2760d76d344de677" providerId="LiveId" clId="{50AFBEBF-EF6A-4AEF-8101-56494EDBB4FF}" dt="2023-03-10T01:05:09.173" v="11639" actId="478"/>
          <ac:spMkLst>
            <pc:docMk/>
            <pc:sldMk cId="2943835535" sldId="297"/>
            <ac:spMk id="1036" creationId="{68AE9D1A-CA7A-44FB-FAD0-8350571C3C8F}"/>
          </ac:spMkLst>
        </pc:spChg>
        <pc:spChg chg="add del mod">
          <ac:chgData name="Roxana Sairoldy Rincon Gonzalez" userId="2760d76d344de677" providerId="LiveId" clId="{50AFBEBF-EF6A-4AEF-8101-56494EDBB4FF}" dt="2023-03-15T07:14:15.769" v="16417"/>
          <ac:spMkLst>
            <pc:docMk/>
            <pc:sldMk cId="2943835535" sldId="297"/>
            <ac:spMk id="1036" creationId="{B21B94DB-ACC2-8364-9C77-4D0144926CD0}"/>
          </ac:spMkLst>
        </pc:spChg>
        <pc:spChg chg="add del mod">
          <ac:chgData name="Roxana Sairoldy Rincon Gonzalez" userId="2760d76d344de677" providerId="LiveId" clId="{50AFBEBF-EF6A-4AEF-8101-56494EDBB4FF}" dt="2023-03-10T01:05:09.173" v="11639" actId="478"/>
          <ac:spMkLst>
            <pc:docMk/>
            <pc:sldMk cId="2943835535" sldId="297"/>
            <ac:spMk id="1037" creationId="{E215302C-FBAB-8C2B-BE48-919ED3A17EB1}"/>
          </ac:spMkLst>
        </pc:spChg>
        <pc:spChg chg="add del mod">
          <ac:chgData name="Roxana Sairoldy Rincon Gonzalez" userId="2760d76d344de677" providerId="LiveId" clId="{50AFBEBF-EF6A-4AEF-8101-56494EDBB4FF}" dt="2023-03-09T05:19:09.899" v="11305" actId="478"/>
          <ac:spMkLst>
            <pc:docMk/>
            <pc:sldMk cId="2943835535" sldId="297"/>
            <ac:spMk id="1040" creationId="{127F9BBF-0093-D27C-47A7-3B8924217B90}"/>
          </ac:spMkLst>
        </pc:spChg>
        <pc:spChg chg="add del mod ord">
          <ac:chgData name="Roxana Sairoldy Rincon Gonzalez" userId="2760d76d344de677" providerId="LiveId" clId="{50AFBEBF-EF6A-4AEF-8101-56494EDBB4FF}" dt="2023-03-09T05:19:08.775" v="11304" actId="478"/>
          <ac:spMkLst>
            <pc:docMk/>
            <pc:sldMk cId="2943835535" sldId="297"/>
            <ac:spMk id="1041" creationId="{0E1E360D-8FE0-B733-A848-6505DF666996}"/>
          </ac:spMkLst>
        </pc:spChg>
        <pc:spChg chg="add del">
          <ac:chgData name="Roxana Sairoldy Rincon Gonzalez" userId="2760d76d344de677" providerId="LiveId" clId="{50AFBEBF-EF6A-4AEF-8101-56494EDBB4FF}" dt="2023-03-09T05:18:59.686" v="11301" actId="478"/>
          <ac:spMkLst>
            <pc:docMk/>
            <pc:sldMk cId="2943835535" sldId="297"/>
            <ac:spMk id="1043" creationId="{D8506370-1612-BC0F-AB47-DC95DC6FE0A6}"/>
          </ac:spMkLst>
        </pc:spChg>
        <pc:spChg chg="mod">
          <ac:chgData name="Roxana Sairoldy Rincon Gonzalez" userId="2760d76d344de677" providerId="LiveId" clId="{50AFBEBF-EF6A-4AEF-8101-56494EDBB4FF}" dt="2023-03-15T04:00:14.293" v="14179" actId="165"/>
          <ac:spMkLst>
            <pc:docMk/>
            <pc:sldMk cId="2943835535" sldId="297"/>
            <ac:spMk id="1049" creationId="{69660B68-5327-D3AC-7BE5-055AA419642F}"/>
          </ac:spMkLst>
        </pc:spChg>
        <pc:spChg chg="mod">
          <ac:chgData name="Roxana Sairoldy Rincon Gonzalez" userId="2760d76d344de677" providerId="LiveId" clId="{50AFBEBF-EF6A-4AEF-8101-56494EDBB4FF}" dt="2023-03-15T04:01:33.514" v="14238" actId="20577"/>
          <ac:spMkLst>
            <pc:docMk/>
            <pc:sldMk cId="2943835535" sldId="297"/>
            <ac:spMk id="1050" creationId="{E3C4B40D-4421-A971-B5CC-68F8C67B9C21}"/>
          </ac:spMkLst>
        </pc:spChg>
        <pc:spChg chg="mod">
          <ac:chgData name="Roxana Sairoldy Rincon Gonzalez" userId="2760d76d344de677" providerId="LiveId" clId="{50AFBEBF-EF6A-4AEF-8101-56494EDBB4FF}" dt="2023-03-15T04:00:14.293" v="14179" actId="165"/>
          <ac:spMkLst>
            <pc:docMk/>
            <pc:sldMk cId="2943835535" sldId="297"/>
            <ac:spMk id="1051" creationId="{C5F079BD-7A75-5219-81EA-A90AA1672B4E}"/>
          </ac:spMkLst>
        </pc:spChg>
        <pc:spChg chg="mod">
          <ac:chgData name="Roxana Sairoldy Rincon Gonzalez" userId="2760d76d344de677" providerId="LiveId" clId="{50AFBEBF-EF6A-4AEF-8101-56494EDBB4FF}" dt="2023-03-15T04:01:09.475" v="14223" actId="20577"/>
          <ac:spMkLst>
            <pc:docMk/>
            <pc:sldMk cId="2943835535" sldId="297"/>
            <ac:spMk id="1052" creationId="{426676DF-D1CB-F055-7E63-5717AB3DD355}"/>
          </ac:spMkLst>
        </pc:spChg>
        <pc:spChg chg="mod">
          <ac:chgData name="Roxana Sairoldy Rincon Gonzalez" userId="2760d76d344de677" providerId="LiveId" clId="{50AFBEBF-EF6A-4AEF-8101-56494EDBB4FF}" dt="2023-03-15T04:00:14.293" v="14179" actId="165"/>
          <ac:spMkLst>
            <pc:docMk/>
            <pc:sldMk cId="2943835535" sldId="297"/>
            <ac:spMk id="1053" creationId="{7A6B5DBD-5707-5FC5-DAC3-999856AC59E3}"/>
          </ac:spMkLst>
        </pc:spChg>
        <pc:spChg chg="mod">
          <ac:chgData name="Roxana Sairoldy Rincon Gonzalez" userId="2760d76d344de677" providerId="LiveId" clId="{50AFBEBF-EF6A-4AEF-8101-56494EDBB4FF}" dt="2023-03-15T04:01:03.120" v="14212" actId="20577"/>
          <ac:spMkLst>
            <pc:docMk/>
            <pc:sldMk cId="2943835535" sldId="297"/>
            <ac:spMk id="1054" creationId="{B8AA5A52-5D88-0361-4308-E0065FF77F20}"/>
          </ac:spMkLst>
        </pc:spChg>
        <pc:spChg chg="mod">
          <ac:chgData name="Roxana Sairoldy Rincon Gonzalez" userId="2760d76d344de677" providerId="LiveId" clId="{50AFBEBF-EF6A-4AEF-8101-56494EDBB4FF}" dt="2023-03-15T04:00:14.293" v="14179" actId="165"/>
          <ac:spMkLst>
            <pc:docMk/>
            <pc:sldMk cId="2943835535" sldId="297"/>
            <ac:spMk id="1055" creationId="{EF8F3EC4-1A87-FE08-249D-629032C8B463}"/>
          </ac:spMkLst>
        </pc:spChg>
        <pc:spChg chg="mod">
          <ac:chgData name="Roxana Sairoldy Rincon Gonzalez" userId="2760d76d344de677" providerId="LiveId" clId="{50AFBEBF-EF6A-4AEF-8101-56494EDBB4FF}" dt="2023-03-15T04:00:23.002" v="14195" actId="20577"/>
          <ac:spMkLst>
            <pc:docMk/>
            <pc:sldMk cId="2943835535" sldId="297"/>
            <ac:spMk id="1056" creationId="{4DA8D4D9-C6E4-85F1-F518-E4DCF50DC3C9}"/>
          </ac:spMkLst>
        </pc:spChg>
        <pc:grpChg chg="add del mod">
          <ac:chgData name="Roxana Sairoldy Rincon Gonzalez" userId="2760d76d344de677" providerId="LiveId" clId="{50AFBEBF-EF6A-4AEF-8101-56494EDBB4FF}" dt="2023-03-09T04:54:01.020" v="10669" actId="478"/>
          <ac:grpSpMkLst>
            <pc:docMk/>
            <pc:sldMk cId="2943835535" sldId="297"/>
            <ac:grpSpMk id="10" creationId="{748DD92F-D8DE-9889-F885-323063334B64}"/>
          </ac:grpSpMkLst>
        </pc:grpChg>
        <pc:grpChg chg="add del mod">
          <ac:chgData name="Roxana Sairoldy Rincon Gonzalez" userId="2760d76d344de677" providerId="LiveId" clId="{50AFBEBF-EF6A-4AEF-8101-56494EDBB4FF}" dt="2023-03-07T23:20:01.248" v="10406" actId="478"/>
          <ac:grpSpMkLst>
            <pc:docMk/>
            <pc:sldMk cId="2943835535" sldId="297"/>
            <ac:grpSpMk id="10" creationId="{8D693B11-B312-1C8C-A5C1-BBA0202B528C}"/>
          </ac:grpSpMkLst>
        </pc:grpChg>
        <pc:grpChg chg="add mod">
          <ac:chgData name="Roxana Sairoldy Rincon Gonzalez" userId="2760d76d344de677" providerId="LiveId" clId="{50AFBEBF-EF6A-4AEF-8101-56494EDBB4FF}" dt="2023-03-15T04:05:24.666" v="14402"/>
          <ac:grpSpMkLst>
            <pc:docMk/>
            <pc:sldMk cId="2943835535" sldId="297"/>
            <ac:grpSpMk id="15" creationId="{3C50CE88-AD5C-F309-22FA-70DC12C7DCC1}"/>
          </ac:grpSpMkLst>
        </pc:grpChg>
        <pc:grpChg chg="add mod">
          <ac:chgData name="Roxana Sairoldy Rincon Gonzalez" userId="2760d76d344de677" providerId="LiveId" clId="{50AFBEBF-EF6A-4AEF-8101-56494EDBB4FF}" dt="2023-03-09T04:55:06.950" v="10695" actId="1037"/>
          <ac:grpSpMkLst>
            <pc:docMk/>
            <pc:sldMk cId="2943835535" sldId="297"/>
            <ac:grpSpMk id="16" creationId="{15FD998F-7370-DC3B-C2FA-A192B0889D74}"/>
          </ac:grpSpMkLst>
        </pc:grpChg>
        <pc:grpChg chg="add mod">
          <ac:chgData name="Roxana Sairoldy Rincon Gonzalez" userId="2760d76d344de677" providerId="LiveId" clId="{50AFBEBF-EF6A-4AEF-8101-56494EDBB4FF}" dt="2023-03-09T04:55:29.559" v="10696" actId="14100"/>
          <ac:grpSpMkLst>
            <pc:docMk/>
            <pc:sldMk cId="2943835535" sldId="297"/>
            <ac:grpSpMk id="19" creationId="{D12D3C79-EEEA-05B5-868D-EB81EFB0DA01}"/>
          </ac:grpSpMkLst>
        </pc:grpChg>
        <pc:grpChg chg="add mod">
          <ac:chgData name="Roxana Sairoldy Rincon Gonzalez" userId="2760d76d344de677" providerId="LiveId" clId="{50AFBEBF-EF6A-4AEF-8101-56494EDBB4FF}" dt="2023-03-10T02:25:07.144" v="12794" actId="14100"/>
          <ac:grpSpMkLst>
            <pc:docMk/>
            <pc:sldMk cId="2943835535" sldId="297"/>
            <ac:grpSpMk id="20" creationId="{79AB3D88-5A4C-83F9-3C48-943CF11457D8}"/>
          </ac:grpSpMkLst>
        </pc:grpChg>
        <pc:grpChg chg="mod">
          <ac:chgData name="Roxana Sairoldy Rincon Gonzalez" userId="2760d76d344de677" providerId="LiveId" clId="{50AFBEBF-EF6A-4AEF-8101-56494EDBB4FF}" dt="2023-03-09T04:58:01.089" v="10709" actId="207"/>
          <ac:grpSpMkLst>
            <pc:docMk/>
            <pc:sldMk cId="2943835535" sldId="297"/>
            <ac:grpSpMk id="22" creationId="{B67E4C67-2702-53E2-4FF0-9F8AE747D046}"/>
          </ac:grpSpMkLst>
        </pc:grpChg>
        <pc:grpChg chg="mod">
          <ac:chgData name="Roxana Sairoldy Rincon Gonzalez" userId="2760d76d344de677" providerId="LiveId" clId="{50AFBEBF-EF6A-4AEF-8101-56494EDBB4FF}" dt="2023-03-15T04:05:24.666" v="14402"/>
          <ac:grpSpMkLst>
            <pc:docMk/>
            <pc:sldMk cId="2943835535" sldId="297"/>
            <ac:grpSpMk id="24" creationId="{B345ECE4-1CD5-11CA-A3BF-9B4B36B863E3}"/>
          </ac:grpSpMkLst>
        </pc:grpChg>
        <pc:grpChg chg="mod">
          <ac:chgData name="Roxana Sairoldy Rincon Gonzalez" userId="2760d76d344de677" providerId="LiveId" clId="{50AFBEBF-EF6A-4AEF-8101-56494EDBB4FF}" dt="2023-03-15T04:05:24.666" v="14402"/>
          <ac:grpSpMkLst>
            <pc:docMk/>
            <pc:sldMk cId="2943835535" sldId="297"/>
            <ac:grpSpMk id="26" creationId="{8B008043-C397-F341-87A8-47119182A03E}"/>
          </ac:grpSpMkLst>
        </pc:grpChg>
        <pc:grpChg chg="mod">
          <ac:chgData name="Roxana Sairoldy Rincon Gonzalez" userId="2760d76d344de677" providerId="LiveId" clId="{50AFBEBF-EF6A-4AEF-8101-56494EDBB4FF}" dt="2023-03-15T04:05:24.666" v="14402"/>
          <ac:grpSpMkLst>
            <pc:docMk/>
            <pc:sldMk cId="2943835535" sldId="297"/>
            <ac:grpSpMk id="27" creationId="{8BF58644-5DBC-2457-94AE-68373624BDDF}"/>
          </ac:grpSpMkLst>
        </pc:grpChg>
        <pc:grpChg chg="mod">
          <ac:chgData name="Roxana Sairoldy Rincon Gonzalez" userId="2760d76d344de677" providerId="LiveId" clId="{50AFBEBF-EF6A-4AEF-8101-56494EDBB4FF}" dt="2023-03-15T04:05:24.666" v="14402"/>
          <ac:grpSpMkLst>
            <pc:docMk/>
            <pc:sldMk cId="2943835535" sldId="297"/>
            <ac:grpSpMk id="29" creationId="{E245B29A-ABEF-B0E5-52BC-E99D7BEEFD8F}"/>
          </ac:grpSpMkLst>
        </pc:grpChg>
        <pc:grpChg chg="add del mod ord">
          <ac:chgData name="Roxana Sairoldy Rincon Gonzalez" userId="2760d76d344de677" providerId="LiveId" clId="{50AFBEBF-EF6A-4AEF-8101-56494EDBB4FF}" dt="2023-03-15T04:00:14.293" v="14179" actId="165"/>
          <ac:grpSpMkLst>
            <pc:docMk/>
            <pc:sldMk cId="2943835535" sldId="297"/>
            <ac:grpSpMk id="1044" creationId="{8928288B-E57C-6BA5-1D7D-1E3EAAD42990}"/>
          </ac:grpSpMkLst>
        </pc:grpChg>
        <pc:grpChg chg="del mod topLvl">
          <ac:chgData name="Roxana Sairoldy Rincon Gonzalez" userId="2760d76d344de677" providerId="LiveId" clId="{50AFBEBF-EF6A-4AEF-8101-56494EDBB4FF}" dt="2023-03-15T04:05:00.867" v="14399" actId="21"/>
          <ac:grpSpMkLst>
            <pc:docMk/>
            <pc:sldMk cId="2943835535" sldId="297"/>
            <ac:grpSpMk id="1045" creationId="{805F67B2-1499-C576-B5D0-1F60E95921F7}"/>
          </ac:grpSpMkLst>
        </pc:grpChg>
        <pc:grpChg chg="del mod topLvl">
          <ac:chgData name="Roxana Sairoldy Rincon Gonzalez" userId="2760d76d344de677" providerId="LiveId" clId="{50AFBEBF-EF6A-4AEF-8101-56494EDBB4FF}" dt="2023-03-15T04:05:00.867" v="14399" actId="21"/>
          <ac:grpSpMkLst>
            <pc:docMk/>
            <pc:sldMk cId="2943835535" sldId="297"/>
            <ac:grpSpMk id="1046" creationId="{8B76D5B3-02F5-EC75-8756-A11A8EF3EB56}"/>
          </ac:grpSpMkLst>
        </pc:grpChg>
        <pc:grpChg chg="del mod topLvl">
          <ac:chgData name="Roxana Sairoldy Rincon Gonzalez" userId="2760d76d344de677" providerId="LiveId" clId="{50AFBEBF-EF6A-4AEF-8101-56494EDBB4FF}" dt="2023-03-15T04:05:00.867" v="14399" actId="21"/>
          <ac:grpSpMkLst>
            <pc:docMk/>
            <pc:sldMk cId="2943835535" sldId="297"/>
            <ac:grpSpMk id="1047" creationId="{1B907756-25D8-E132-CC27-03613CC876D7}"/>
          </ac:grpSpMkLst>
        </pc:grpChg>
        <pc:grpChg chg="del mod topLvl">
          <ac:chgData name="Roxana Sairoldy Rincon Gonzalez" userId="2760d76d344de677" providerId="LiveId" clId="{50AFBEBF-EF6A-4AEF-8101-56494EDBB4FF}" dt="2023-03-15T04:05:00.867" v="14399" actId="21"/>
          <ac:grpSpMkLst>
            <pc:docMk/>
            <pc:sldMk cId="2943835535" sldId="297"/>
            <ac:grpSpMk id="1048" creationId="{53595DC8-7273-63A7-E26F-768DD6B2D444}"/>
          </ac:grpSpMkLst>
        </pc:grpChg>
        <pc:picChg chg="add del mod">
          <ac:chgData name="Roxana Sairoldy Rincon Gonzalez" userId="2760d76d344de677" providerId="LiveId" clId="{50AFBEBF-EF6A-4AEF-8101-56494EDBB4FF}" dt="2023-03-15T06:59:47.903" v="16305" actId="478"/>
          <ac:picMkLst>
            <pc:docMk/>
            <pc:sldMk cId="2943835535" sldId="297"/>
            <ac:picMk id="2" creationId="{94955891-197C-0898-162E-71DDB9A4A843}"/>
          </ac:picMkLst>
        </pc:picChg>
        <pc:picChg chg="add del mod">
          <ac:chgData name="Roxana Sairoldy Rincon Gonzalez" userId="2760d76d344de677" providerId="LiveId" clId="{50AFBEBF-EF6A-4AEF-8101-56494EDBB4FF}" dt="2023-03-09T04:45:54.907" v="10591" actId="478"/>
          <ac:picMkLst>
            <pc:docMk/>
            <pc:sldMk cId="2943835535" sldId="297"/>
            <ac:picMk id="5" creationId="{03CD3047-DF92-1247-1A89-ED2CF37FAF56}"/>
          </ac:picMkLst>
        </pc:picChg>
        <pc:picChg chg="add del mod">
          <ac:chgData name="Roxana Sairoldy Rincon Gonzalez" userId="2760d76d344de677" providerId="LiveId" clId="{50AFBEBF-EF6A-4AEF-8101-56494EDBB4FF}" dt="2023-03-09T04:45:54.907" v="10591" actId="478"/>
          <ac:picMkLst>
            <pc:docMk/>
            <pc:sldMk cId="2943835535" sldId="297"/>
            <ac:picMk id="8" creationId="{58A4F5D9-2813-6670-01A9-D260836E1DA1}"/>
          </ac:picMkLst>
        </pc:picChg>
        <pc:picChg chg="add del mod">
          <ac:chgData name="Roxana Sairoldy Rincon Gonzalez" userId="2760d76d344de677" providerId="LiveId" clId="{50AFBEBF-EF6A-4AEF-8101-56494EDBB4FF}" dt="2023-03-09T03:43:37.771" v="10454" actId="478"/>
          <ac:picMkLst>
            <pc:docMk/>
            <pc:sldMk cId="2943835535" sldId="297"/>
            <ac:picMk id="11" creationId="{6E5E0AFC-73E3-0E28-17F8-001CE479D5BB}"/>
          </ac:picMkLst>
        </pc:picChg>
        <pc:picChg chg="add del mod topLvl">
          <ac:chgData name="Roxana Sairoldy Rincon Gonzalez" userId="2760d76d344de677" providerId="LiveId" clId="{50AFBEBF-EF6A-4AEF-8101-56494EDBB4FF}" dt="2023-03-09T04:54:01.020" v="10669" actId="478"/>
          <ac:picMkLst>
            <pc:docMk/>
            <pc:sldMk cId="2943835535" sldId="297"/>
            <ac:picMk id="12" creationId="{F6953C91-270C-C386-A059-0FB111679FD0}"/>
          </ac:picMkLst>
        </pc:picChg>
        <pc:picChg chg="add del mod">
          <ac:chgData name="Roxana Sairoldy Rincon Gonzalez" userId="2760d76d344de677" providerId="LiveId" clId="{50AFBEBF-EF6A-4AEF-8101-56494EDBB4FF}" dt="2023-03-09T03:51:00.285" v="10503"/>
          <ac:picMkLst>
            <pc:docMk/>
            <pc:sldMk cId="2943835535" sldId="297"/>
            <ac:picMk id="12" creationId="{FEC6A9BF-E61A-E8DD-0589-92A8D43E13A6}"/>
          </ac:picMkLst>
        </pc:picChg>
        <pc:picChg chg="add mod">
          <ac:chgData name="Roxana Sairoldy Rincon Gonzalez" userId="2760d76d344de677" providerId="LiveId" clId="{50AFBEBF-EF6A-4AEF-8101-56494EDBB4FF}" dt="2023-03-09T03:51:02.409" v="10505"/>
          <ac:picMkLst>
            <pc:docMk/>
            <pc:sldMk cId="2943835535" sldId="297"/>
            <ac:picMk id="14" creationId="{3B9D9DB1-946E-8688-CDC3-332BFBFFE9BE}"/>
          </ac:picMkLst>
        </pc:picChg>
        <pc:picChg chg="mod">
          <ac:chgData name="Roxana Sairoldy Rincon Gonzalez" userId="2760d76d344de677" providerId="LiveId" clId="{50AFBEBF-EF6A-4AEF-8101-56494EDBB4FF}" dt="2023-03-09T04:55:06.950" v="10695" actId="1037"/>
          <ac:picMkLst>
            <pc:docMk/>
            <pc:sldMk cId="2943835535" sldId="297"/>
            <ac:picMk id="17" creationId="{B3C9864E-CC5F-AFE1-7AB2-3EB5F2CC5D69}"/>
          </ac:picMkLst>
        </pc:picChg>
        <pc:picChg chg="del mod modCrop">
          <ac:chgData name="Roxana Sairoldy Rincon Gonzalez" userId="2760d76d344de677" providerId="LiveId" clId="{50AFBEBF-EF6A-4AEF-8101-56494EDBB4FF}" dt="2023-03-10T02:24:32.523" v="12787" actId="478"/>
          <ac:picMkLst>
            <pc:docMk/>
            <pc:sldMk cId="2943835535" sldId="297"/>
            <ac:picMk id="26" creationId="{E7E2BA03-2613-4B50-5199-B3A015BE974B}"/>
          </ac:picMkLst>
        </pc:picChg>
        <pc:picChg chg="add del">
          <ac:chgData name="Roxana Sairoldy Rincon Gonzalez" userId="2760d76d344de677" providerId="LiveId" clId="{50AFBEBF-EF6A-4AEF-8101-56494EDBB4FF}" dt="2023-03-09T05:00:54.309" v="10842" actId="478"/>
          <ac:picMkLst>
            <pc:docMk/>
            <pc:sldMk cId="2943835535" sldId="297"/>
            <ac:picMk id="29" creationId="{A8DCF273-261C-A4DA-2F6F-A40D08A48EFA}"/>
          </ac:picMkLst>
        </pc:picChg>
        <pc:picChg chg="del">
          <ac:chgData name="Roxana Sairoldy Rincon Gonzalez" userId="2760d76d344de677" providerId="LiveId" clId="{50AFBEBF-EF6A-4AEF-8101-56494EDBB4FF}" dt="2023-03-07T23:11:13.731" v="10124" actId="478"/>
          <ac:picMkLst>
            <pc:docMk/>
            <pc:sldMk cId="2943835535" sldId="297"/>
            <ac:picMk id="49" creationId="{4CE99F6E-A321-2164-CF53-0BACB3BE37D5}"/>
          </ac:picMkLst>
        </pc:picChg>
        <pc:picChg chg="mod">
          <ac:chgData name="Roxana Sairoldy Rincon Gonzalez" userId="2760d76d344de677" providerId="LiveId" clId="{50AFBEBF-EF6A-4AEF-8101-56494EDBB4FF}" dt="2023-03-07T23:18:53.039" v="10404" actId="164"/>
          <ac:picMkLst>
            <pc:docMk/>
            <pc:sldMk cId="2943835535" sldId="297"/>
            <ac:picMk id="55" creationId="{26DF09D3-D4E4-9F2F-3129-6128DB90C229}"/>
          </ac:picMkLst>
        </pc:picChg>
        <pc:picChg chg="mod">
          <ac:chgData name="Roxana Sairoldy Rincon Gonzalez" userId="2760d76d344de677" providerId="LiveId" clId="{50AFBEBF-EF6A-4AEF-8101-56494EDBB4FF}" dt="2023-03-07T23:18:53.039" v="10404" actId="164"/>
          <ac:picMkLst>
            <pc:docMk/>
            <pc:sldMk cId="2943835535" sldId="297"/>
            <ac:picMk id="61" creationId="{14FD01BC-09D2-6D71-14DA-89FFDC01A5C9}"/>
          </ac:picMkLst>
        </pc:picChg>
        <pc:picChg chg="del mod">
          <ac:chgData name="Roxana Sairoldy Rincon Gonzalez" userId="2760d76d344de677" providerId="LiveId" clId="{50AFBEBF-EF6A-4AEF-8101-56494EDBB4FF}" dt="2023-03-07T23:18:30.498" v="10378" actId="478"/>
          <ac:picMkLst>
            <pc:docMk/>
            <pc:sldMk cId="2943835535" sldId="297"/>
            <ac:picMk id="73" creationId="{F8783EAA-8A0E-A395-F2A2-DD454EE6A58C}"/>
          </ac:picMkLst>
        </pc:picChg>
        <pc:picChg chg="del mod">
          <ac:chgData name="Roxana Sairoldy Rincon Gonzalez" userId="2760d76d344de677" providerId="LiveId" clId="{50AFBEBF-EF6A-4AEF-8101-56494EDBB4FF}" dt="2023-03-07T23:18:30.498" v="10378" actId="478"/>
          <ac:picMkLst>
            <pc:docMk/>
            <pc:sldMk cId="2943835535" sldId="297"/>
            <ac:picMk id="75" creationId="{30836395-E4CE-74B3-4695-74C7CA005DB4}"/>
          </ac:picMkLst>
        </pc:picChg>
        <pc:picChg chg="del">
          <ac:chgData name="Roxana Sairoldy Rincon Gonzalez" userId="2760d76d344de677" providerId="LiveId" clId="{50AFBEBF-EF6A-4AEF-8101-56494EDBB4FF}" dt="2023-03-09T03:51:01.472" v="10504" actId="478"/>
          <ac:picMkLst>
            <pc:docMk/>
            <pc:sldMk cId="2943835535" sldId="297"/>
            <ac:picMk id="78" creationId="{F9831EF3-2117-BD24-6182-ED4549BB1DD2}"/>
          </ac:picMkLst>
        </pc:picChg>
        <pc:picChg chg="add mod">
          <ac:chgData name="Roxana Sairoldy Rincon Gonzalez" userId="2760d76d344de677" providerId="LiveId" clId="{50AFBEBF-EF6A-4AEF-8101-56494EDBB4FF}" dt="2023-03-09T04:55:29.559" v="10696" actId="14100"/>
          <ac:picMkLst>
            <pc:docMk/>
            <pc:sldMk cId="2943835535" sldId="297"/>
            <ac:picMk id="1026" creationId="{47A1B4E6-B058-0391-55E7-2BFF1624169B}"/>
          </ac:picMkLst>
        </pc:picChg>
        <pc:picChg chg="add mod">
          <ac:chgData name="Roxana Sairoldy Rincon Gonzalez" userId="2760d76d344de677" providerId="LiveId" clId="{50AFBEBF-EF6A-4AEF-8101-56494EDBB4FF}" dt="2023-03-09T05:01:26.819" v="10848" actId="14100"/>
          <ac:picMkLst>
            <pc:docMk/>
            <pc:sldMk cId="2943835535" sldId="297"/>
            <ac:picMk id="1028" creationId="{03442879-142B-4F0E-4BDC-4CFE7DDE7642}"/>
          </ac:picMkLst>
        </pc:picChg>
        <pc:picChg chg="add mod">
          <ac:chgData name="Roxana Sairoldy Rincon Gonzalez" userId="2760d76d344de677" providerId="LiveId" clId="{50AFBEBF-EF6A-4AEF-8101-56494EDBB4FF}" dt="2023-03-15T06:59:48.409" v="16306"/>
          <ac:picMkLst>
            <pc:docMk/>
            <pc:sldMk cId="2943835535" sldId="297"/>
            <ac:picMk id="1034" creationId="{9886BF32-74D0-A463-7F7B-F1007E191E74}"/>
          </ac:picMkLst>
        </pc:picChg>
        <pc:cxnChg chg="add del mod">
          <ac:chgData name="Roxana Sairoldy Rincon Gonzalez" userId="2760d76d344de677" providerId="LiveId" clId="{50AFBEBF-EF6A-4AEF-8101-56494EDBB4FF}" dt="2023-03-15T04:05:00.867" v="14399" actId="21"/>
          <ac:cxnSpMkLst>
            <pc:docMk/>
            <pc:sldMk cId="2943835535" sldId="297"/>
            <ac:cxnSpMk id="8" creationId="{F1485559-34DD-71D0-C6F8-8CCE73ABD00D}"/>
          </ac:cxnSpMkLst>
        </pc:cxnChg>
        <pc:cxnChg chg="add del mod">
          <ac:chgData name="Roxana Sairoldy Rincon Gonzalez" userId="2760d76d344de677" providerId="LiveId" clId="{50AFBEBF-EF6A-4AEF-8101-56494EDBB4FF}" dt="2023-03-15T04:05:00.867" v="14399" actId="21"/>
          <ac:cxnSpMkLst>
            <pc:docMk/>
            <pc:sldMk cId="2943835535" sldId="297"/>
            <ac:cxnSpMk id="9" creationId="{C7BF9A96-4778-425A-6E38-7703826229BA}"/>
          </ac:cxnSpMkLst>
        </pc:cxnChg>
        <pc:cxnChg chg="add del mod">
          <ac:chgData name="Roxana Sairoldy Rincon Gonzalez" userId="2760d76d344de677" providerId="LiveId" clId="{50AFBEBF-EF6A-4AEF-8101-56494EDBB4FF}" dt="2023-03-15T04:05:00.867" v="14399" actId="21"/>
          <ac:cxnSpMkLst>
            <pc:docMk/>
            <pc:sldMk cId="2943835535" sldId="297"/>
            <ac:cxnSpMk id="10" creationId="{720E268A-EBD1-BDAE-4EA6-9DA355702731}"/>
          </ac:cxnSpMkLst>
        </pc:cxnChg>
        <pc:cxnChg chg="add del mod">
          <ac:chgData name="Roxana Sairoldy Rincon Gonzalez" userId="2760d76d344de677" providerId="LiveId" clId="{50AFBEBF-EF6A-4AEF-8101-56494EDBB4FF}" dt="2023-03-15T04:05:00.867" v="14399" actId="21"/>
          <ac:cxnSpMkLst>
            <pc:docMk/>
            <pc:sldMk cId="2943835535" sldId="297"/>
            <ac:cxnSpMk id="12" creationId="{F3022D78-8054-428E-CDC8-0B7DF9176F31}"/>
          </ac:cxnSpMkLst>
        </pc:cxnChg>
        <pc:cxnChg chg="mod">
          <ac:chgData name="Roxana Sairoldy Rincon Gonzalez" userId="2760d76d344de677" providerId="LiveId" clId="{50AFBEBF-EF6A-4AEF-8101-56494EDBB4FF}" dt="2023-03-09T04:59:26.310" v="10773" actId="1038"/>
          <ac:cxnSpMkLst>
            <pc:docMk/>
            <pc:sldMk cId="2943835535" sldId="297"/>
            <ac:cxnSpMk id="23" creationId="{810F5C75-CD56-9DFB-4422-0B519BBBA71F}"/>
          </ac:cxnSpMkLst>
        </pc:cxnChg>
        <pc:cxnChg chg="del mod">
          <ac:chgData name="Roxana Sairoldy Rincon Gonzalez" userId="2760d76d344de677" providerId="LiveId" clId="{50AFBEBF-EF6A-4AEF-8101-56494EDBB4FF}" dt="2023-03-10T02:24:37.993" v="12789" actId="478"/>
          <ac:cxnSpMkLst>
            <pc:docMk/>
            <pc:sldMk cId="2943835535" sldId="297"/>
            <ac:cxnSpMk id="24" creationId="{1AC11040-5EED-B5CA-EA8C-6398ABBC0960}"/>
          </ac:cxnSpMkLst>
        </pc:cxnChg>
        <pc:cxnChg chg="mod">
          <ac:chgData name="Roxana Sairoldy Rincon Gonzalez" userId="2760d76d344de677" providerId="LiveId" clId="{50AFBEBF-EF6A-4AEF-8101-56494EDBB4FF}" dt="2023-03-10T02:25:03.279" v="12793" actId="1076"/>
          <ac:cxnSpMkLst>
            <pc:docMk/>
            <pc:sldMk cId="2943835535" sldId="297"/>
            <ac:cxnSpMk id="25" creationId="{2DEAC8E0-9225-75B3-E84D-453DCC1C86F7}"/>
          </ac:cxnSpMkLst>
        </pc:cxnChg>
        <pc:cxnChg chg="add mod">
          <ac:chgData name="Roxana Sairoldy Rincon Gonzalez" userId="2760d76d344de677" providerId="LiveId" clId="{50AFBEBF-EF6A-4AEF-8101-56494EDBB4FF}" dt="2023-03-09T05:01:34.520" v="10899" actId="1037"/>
          <ac:cxnSpMkLst>
            <pc:docMk/>
            <pc:sldMk cId="2943835535" sldId="297"/>
            <ac:cxnSpMk id="28" creationId="{3702667A-B4BC-6B26-FDA7-358616CE8882}"/>
          </ac:cxnSpMkLst>
        </pc:cxnChg>
        <pc:cxnChg chg="add del mod">
          <ac:chgData name="Roxana Sairoldy Rincon Gonzalez" userId="2760d76d344de677" providerId="LiveId" clId="{50AFBEBF-EF6A-4AEF-8101-56494EDBB4FF}" dt="2023-03-09T05:04:50.526" v="10942" actId="478"/>
          <ac:cxnSpMkLst>
            <pc:docMk/>
            <pc:sldMk cId="2943835535" sldId="297"/>
            <ac:cxnSpMk id="1024" creationId="{B48FCBB6-D825-6193-8BE0-668F457677DC}"/>
          </ac:cxnSpMkLst>
        </pc:cxnChg>
        <pc:cxnChg chg="add mod">
          <ac:chgData name="Roxana Sairoldy Rincon Gonzalez" userId="2760d76d344de677" providerId="LiveId" clId="{50AFBEBF-EF6A-4AEF-8101-56494EDBB4FF}" dt="2023-03-09T05:11:40.537" v="11097" actId="13822"/>
          <ac:cxnSpMkLst>
            <pc:docMk/>
            <pc:sldMk cId="2943835535" sldId="297"/>
            <ac:cxnSpMk id="1039" creationId="{C8AE771B-038C-2EAC-9205-9742931A116D}"/>
          </ac:cxnSpMkLst>
        </pc:cxnChg>
      </pc:sldChg>
      <pc:sldChg chg="addSp delSp modSp add mod setBg">
        <pc:chgData name="Roxana Sairoldy Rincon Gonzalez" userId="2760d76d344de677" providerId="LiveId" clId="{50AFBEBF-EF6A-4AEF-8101-56494EDBB4FF}" dt="2023-03-15T08:39:17.226" v="16521"/>
        <pc:sldMkLst>
          <pc:docMk/>
          <pc:sldMk cId="3752298053" sldId="298"/>
        </pc:sldMkLst>
        <pc:spChg chg="del">
          <ac:chgData name="Roxana Sairoldy Rincon Gonzalez" userId="2760d76d344de677" providerId="LiveId" clId="{50AFBEBF-EF6A-4AEF-8101-56494EDBB4FF}" dt="2023-03-15T06:59:54.182" v="16307" actId="478"/>
          <ac:spMkLst>
            <pc:docMk/>
            <pc:sldMk cId="3752298053" sldId="298"/>
            <ac:spMk id="3" creationId="{22822623-1780-41BE-E806-663EF51EE54F}"/>
          </ac:spMkLst>
        </pc:spChg>
        <pc:spChg chg="add mod">
          <ac:chgData name="Roxana Sairoldy Rincon Gonzalez" userId="2760d76d344de677" providerId="LiveId" clId="{50AFBEBF-EF6A-4AEF-8101-56494EDBB4FF}" dt="2023-03-15T06:59:54.687" v="16308"/>
          <ac:spMkLst>
            <pc:docMk/>
            <pc:sldMk cId="3752298053" sldId="298"/>
            <ac:spMk id="7" creationId="{AED2F07F-A2D9-CE5D-843C-8549BACF7171}"/>
          </ac:spMkLst>
        </pc:spChg>
        <pc:spChg chg="add del mod">
          <ac:chgData name="Roxana Sairoldy Rincon Gonzalez" userId="2760d76d344de677" providerId="LiveId" clId="{50AFBEBF-EF6A-4AEF-8101-56494EDBB4FF}" dt="2023-03-15T07:14:12.683" v="16416"/>
          <ac:spMkLst>
            <pc:docMk/>
            <pc:sldMk cId="3752298053" sldId="298"/>
            <ac:spMk id="8" creationId="{61567869-1040-4FC2-CC59-F952E4B528E2}"/>
          </ac:spMkLst>
        </pc:spChg>
        <pc:spChg chg="mod">
          <ac:chgData name="Roxana Sairoldy Rincon Gonzalez" userId="2760d76d344de677" providerId="LiveId" clId="{50AFBEBF-EF6A-4AEF-8101-56494EDBB4FF}" dt="2023-03-10T01:03:16.517" v="11630" actId="164"/>
          <ac:spMkLst>
            <pc:docMk/>
            <pc:sldMk cId="3752298053" sldId="298"/>
            <ac:spMk id="1027" creationId="{DB756ADD-FAEF-D859-028F-7171806056D7}"/>
          </ac:spMkLst>
        </pc:spChg>
        <pc:spChg chg="mod">
          <ac:chgData name="Roxana Sairoldy Rincon Gonzalez" userId="2760d76d344de677" providerId="LiveId" clId="{50AFBEBF-EF6A-4AEF-8101-56494EDBB4FF}" dt="2023-03-10T01:03:52.034" v="11631" actId="164"/>
          <ac:spMkLst>
            <pc:docMk/>
            <pc:sldMk cId="3752298053" sldId="298"/>
            <ac:spMk id="1029" creationId="{846F40C1-1348-930D-59F0-C246791E6CFD}"/>
          </ac:spMkLst>
        </pc:spChg>
        <pc:spChg chg="mod">
          <ac:chgData name="Roxana Sairoldy Rincon Gonzalez" userId="2760d76d344de677" providerId="LiveId" clId="{50AFBEBF-EF6A-4AEF-8101-56494EDBB4FF}" dt="2023-03-10T01:03:58.645" v="11632" actId="164"/>
          <ac:spMkLst>
            <pc:docMk/>
            <pc:sldMk cId="3752298053" sldId="298"/>
            <ac:spMk id="1030" creationId="{ECB60644-9429-22E2-B494-209A61F44F6B}"/>
          </ac:spMkLst>
        </pc:spChg>
        <pc:spChg chg="mod">
          <ac:chgData name="Roxana Sairoldy Rincon Gonzalez" userId="2760d76d344de677" providerId="LiveId" clId="{50AFBEBF-EF6A-4AEF-8101-56494EDBB4FF}" dt="2023-03-10T01:04:06.186" v="11633" actId="164"/>
          <ac:spMkLst>
            <pc:docMk/>
            <pc:sldMk cId="3752298053" sldId="298"/>
            <ac:spMk id="1031" creationId="{9980C5A6-FAD7-7720-FD36-AE3E5B59485A}"/>
          </ac:spMkLst>
        </pc:spChg>
        <pc:spChg chg="del">
          <ac:chgData name="Roxana Sairoldy Rincon Gonzalez" userId="2760d76d344de677" providerId="LiveId" clId="{50AFBEBF-EF6A-4AEF-8101-56494EDBB4FF}" dt="2023-03-10T01:02:57.761" v="11609" actId="478"/>
          <ac:spMkLst>
            <pc:docMk/>
            <pc:sldMk cId="3752298053" sldId="298"/>
            <ac:spMk id="1032" creationId="{2B05D4AB-9210-4287-1C68-08CF4673D4CE}"/>
          </ac:spMkLst>
        </pc:spChg>
        <pc:spChg chg="mod">
          <ac:chgData name="Roxana Sairoldy Rincon Gonzalez" userId="2760d76d344de677" providerId="LiveId" clId="{50AFBEBF-EF6A-4AEF-8101-56494EDBB4FF}" dt="2023-03-10T01:03:16.517" v="11630" actId="164"/>
          <ac:spMkLst>
            <pc:docMk/>
            <pc:sldMk cId="3752298053" sldId="298"/>
            <ac:spMk id="1033" creationId="{367F854C-147F-59F8-1D38-53946C63CB5C}"/>
          </ac:spMkLst>
        </pc:spChg>
        <pc:spChg chg="mod">
          <ac:chgData name="Roxana Sairoldy Rincon Gonzalez" userId="2760d76d344de677" providerId="LiveId" clId="{50AFBEBF-EF6A-4AEF-8101-56494EDBB4FF}" dt="2023-03-10T01:03:52.034" v="11631" actId="164"/>
          <ac:spMkLst>
            <pc:docMk/>
            <pc:sldMk cId="3752298053" sldId="298"/>
            <ac:spMk id="1034" creationId="{336E34B8-5004-5CF0-C5BA-E9442744CC0A}"/>
          </ac:spMkLst>
        </pc:spChg>
        <pc:spChg chg="mod">
          <ac:chgData name="Roxana Sairoldy Rincon Gonzalez" userId="2760d76d344de677" providerId="LiveId" clId="{50AFBEBF-EF6A-4AEF-8101-56494EDBB4FF}" dt="2023-03-10T01:03:58.645" v="11632" actId="164"/>
          <ac:spMkLst>
            <pc:docMk/>
            <pc:sldMk cId="3752298053" sldId="298"/>
            <ac:spMk id="1035" creationId="{BECEE067-812A-D72F-3CE5-F285041189BA}"/>
          </ac:spMkLst>
        </pc:spChg>
        <pc:spChg chg="mod">
          <ac:chgData name="Roxana Sairoldy Rincon Gonzalez" userId="2760d76d344de677" providerId="LiveId" clId="{50AFBEBF-EF6A-4AEF-8101-56494EDBB4FF}" dt="2023-03-10T01:04:06.186" v="11633" actId="164"/>
          <ac:spMkLst>
            <pc:docMk/>
            <pc:sldMk cId="3752298053" sldId="298"/>
            <ac:spMk id="1036" creationId="{68AE9D1A-CA7A-44FB-FAD0-8350571C3C8F}"/>
          </ac:spMkLst>
        </pc:spChg>
        <pc:spChg chg="del">
          <ac:chgData name="Roxana Sairoldy Rincon Gonzalez" userId="2760d76d344de677" providerId="LiveId" clId="{50AFBEBF-EF6A-4AEF-8101-56494EDBB4FF}" dt="2023-03-10T01:02:57.761" v="11609" actId="478"/>
          <ac:spMkLst>
            <pc:docMk/>
            <pc:sldMk cId="3752298053" sldId="298"/>
            <ac:spMk id="1037" creationId="{E215302C-FBAB-8C2B-BE48-919ED3A17EB1}"/>
          </ac:spMkLst>
        </pc:spChg>
        <pc:spChg chg="mod">
          <ac:chgData name="Roxana Sairoldy Rincon Gonzalez" userId="2760d76d344de677" providerId="LiveId" clId="{50AFBEBF-EF6A-4AEF-8101-56494EDBB4FF}" dt="2023-03-10T00:32:39.839" v="11595" actId="1076"/>
          <ac:spMkLst>
            <pc:docMk/>
            <pc:sldMk cId="3752298053" sldId="298"/>
            <ac:spMk id="1041" creationId="{0E1E360D-8FE0-B733-A848-6505DF666996}"/>
          </ac:spMkLst>
        </pc:spChg>
        <pc:grpChg chg="del">
          <ac:chgData name="Roxana Sairoldy Rincon Gonzalez" userId="2760d76d344de677" providerId="LiveId" clId="{50AFBEBF-EF6A-4AEF-8101-56494EDBB4FF}" dt="2023-03-09T05:21:19.545" v="11314" actId="478"/>
          <ac:grpSpMkLst>
            <pc:docMk/>
            <pc:sldMk cId="3752298053" sldId="298"/>
            <ac:grpSpMk id="20" creationId="{79AB3D88-5A4C-83F9-3C48-943CF11457D8}"/>
          </ac:grpSpMkLst>
        </pc:grpChg>
        <pc:grpChg chg="add mod">
          <ac:chgData name="Roxana Sairoldy Rincon Gonzalez" userId="2760d76d344de677" providerId="LiveId" clId="{50AFBEBF-EF6A-4AEF-8101-56494EDBB4FF}" dt="2023-03-10T00:33:24.714" v="11607" actId="1036"/>
          <ac:grpSpMkLst>
            <pc:docMk/>
            <pc:sldMk cId="3752298053" sldId="298"/>
            <ac:grpSpMk id="29" creationId="{7E688F42-1109-A911-020C-1C681B1C7F3E}"/>
          </ac:grpSpMkLst>
        </pc:grpChg>
        <pc:grpChg chg="add mod">
          <ac:chgData name="Roxana Sairoldy Rincon Gonzalez" userId="2760d76d344de677" providerId="LiveId" clId="{50AFBEBF-EF6A-4AEF-8101-56494EDBB4FF}" dt="2023-03-10T01:05:02.817" v="11638" actId="164"/>
          <ac:grpSpMkLst>
            <pc:docMk/>
            <pc:sldMk cId="3752298053" sldId="298"/>
            <ac:grpSpMk id="31" creationId="{7C7F114F-4AB2-7C0A-F778-C6A2CD349676}"/>
          </ac:grpSpMkLst>
        </pc:grpChg>
        <pc:grpChg chg="add mod">
          <ac:chgData name="Roxana Sairoldy Rincon Gonzalez" userId="2760d76d344de677" providerId="LiveId" clId="{50AFBEBF-EF6A-4AEF-8101-56494EDBB4FF}" dt="2023-03-10T01:05:02.817" v="11638" actId="164"/>
          <ac:grpSpMkLst>
            <pc:docMk/>
            <pc:sldMk cId="3752298053" sldId="298"/>
            <ac:grpSpMk id="2048" creationId="{D6C707DC-0667-D7D2-E695-E3E243A3BAEF}"/>
          </ac:grpSpMkLst>
        </pc:grpChg>
        <pc:grpChg chg="add mod">
          <ac:chgData name="Roxana Sairoldy Rincon Gonzalez" userId="2760d76d344de677" providerId="LiveId" clId="{50AFBEBF-EF6A-4AEF-8101-56494EDBB4FF}" dt="2023-03-10T01:05:02.817" v="11638" actId="164"/>
          <ac:grpSpMkLst>
            <pc:docMk/>
            <pc:sldMk cId="3752298053" sldId="298"/>
            <ac:grpSpMk id="2049" creationId="{A8BEA496-4E36-D4D6-64D2-563F5D889806}"/>
          </ac:grpSpMkLst>
        </pc:grpChg>
        <pc:grpChg chg="add mod">
          <ac:chgData name="Roxana Sairoldy Rincon Gonzalez" userId="2760d76d344de677" providerId="LiveId" clId="{50AFBEBF-EF6A-4AEF-8101-56494EDBB4FF}" dt="2023-03-10T01:05:02.817" v="11638" actId="164"/>
          <ac:grpSpMkLst>
            <pc:docMk/>
            <pc:sldMk cId="3752298053" sldId="298"/>
            <ac:grpSpMk id="2051" creationId="{C6E04263-8ADB-A7DE-70D0-804CDA190249}"/>
          </ac:grpSpMkLst>
        </pc:grpChg>
        <pc:grpChg chg="add mod">
          <ac:chgData name="Roxana Sairoldy Rincon Gonzalez" userId="2760d76d344de677" providerId="LiveId" clId="{50AFBEBF-EF6A-4AEF-8101-56494EDBB4FF}" dt="2023-03-10T01:05:02.817" v="11638" actId="164"/>
          <ac:grpSpMkLst>
            <pc:docMk/>
            <pc:sldMk cId="3752298053" sldId="298"/>
            <ac:grpSpMk id="2052" creationId="{F37F429F-B9D7-5304-9611-137CB79D695B}"/>
          </ac:grpSpMkLst>
        </pc:grpChg>
        <pc:graphicFrameChg chg="add mod modGraphic">
          <ac:chgData name="Roxana Sairoldy Rincon Gonzalez" userId="2760d76d344de677" providerId="LiveId" clId="{50AFBEBF-EF6A-4AEF-8101-56494EDBB4FF}" dt="2023-03-10T00:33:24.714" v="11607" actId="1036"/>
          <ac:graphicFrameMkLst>
            <pc:docMk/>
            <pc:sldMk cId="3752298053" sldId="298"/>
            <ac:graphicFrameMk id="4" creationId="{DDE4A6B0-50FE-934D-E306-2B6937E6EE22}"/>
          </ac:graphicFrameMkLst>
        </pc:graphicFrameChg>
        <pc:graphicFrameChg chg="add del mod">
          <ac:chgData name="Roxana Sairoldy Rincon Gonzalez" userId="2760d76d344de677" providerId="LiveId" clId="{50AFBEBF-EF6A-4AEF-8101-56494EDBB4FF}" dt="2023-03-09T05:27:09.512" v="11427"/>
          <ac:graphicFrameMkLst>
            <pc:docMk/>
            <pc:sldMk cId="3752298053" sldId="298"/>
            <ac:graphicFrameMk id="5" creationId="{D3C3E218-70AE-93A9-938B-8E0908061BB4}"/>
          </ac:graphicFrameMkLst>
        </pc:graphicFrameChg>
        <pc:graphicFrameChg chg="add del mod">
          <ac:chgData name="Roxana Sairoldy Rincon Gonzalez" userId="2760d76d344de677" providerId="LiveId" clId="{50AFBEBF-EF6A-4AEF-8101-56494EDBB4FF}" dt="2023-03-09T05:27:18.562" v="11430"/>
          <ac:graphicFrameMkLst>
            <pc:docMk/>
            <pc:sldMk cId="3752298053" sldId="298"/>
            <ac:graphicFrameMk id="7" creationId="{6988B298-09E6-9475-0742-2AF23ED01C86}"/>
          </ac:graphicFrameMkLst>
        </pc:graphicFrameChg>
        <pc:graphicFrameChg chg="add del mod">
          <ac:chgData name="Roxana Sairoldy Rincon Gonzalez" userId="2760d76d344de677" providerId="LiveId" clId="{50AFBEBF-EF6A-4AEF-8101-56494EDBB4FF}" dt="2023-03-09T05:27:30.682" v="11434"/>
          <ac:graphicFrameMkLst>
            <pc:docMk/>
            <pc:sldMk cId="3752298053" sldId="298"/>
            <ac:graphicFrameMk id="8" creationId="{95FC21DB-A02C-C9E1-2FB6-89C51F217713}"/>
          </ac:graphicFrameMkLst>
        </pc:graphicFrameChg>
        <pc:picChg chg="del">
          <ac:chgData name="Roxana Sairoldy Rincon Gonzalez" userId="2760d76d344de677" providerId="LiveId" clId="{50AFBEBF-EF6A-4AEF-8101-56494EDBB4FF}" dt="2023-03-15T06:59:54.182" v="16307" actId="478"/>
          <ac:picMkLst>
            <pc:docMk/>
            <pc:sldMk cId="3752298053" sldId="298"/>
            <ac:picMk id="2" creationId="{94955891-197C-0898-162E-71DDB9A4A843}"/>
          </ac:picMkLst>
        </pc:picChg>
        <pc:picChg chg="add mod">
          <ac:chgData name="Roxana Sairoldy Rincon Gonzalez" userId="2760d76d344de677" providerId="LiveId" clId="{50AFBEBF-EF6A-4AEF-8101-56494EDBB4FF}" dt="2023-03-15T06:59:54.687" v="16308"/>
          <ac:picMkLst>
            <pc:docMk/>
            <pc:sldMk cId="3752298053" sldId="298"/>
            <ac:picMk id="5" creationId="{7F548A9B-0A38-23FD-742B-0FFE2F7880F0}"/>
          </ac:picMkLst>
        </pc:picChg>
        <pc:picChg chg="add mod">
          <ac:chgData name="Roxana Sairoldy Rincon Gonzalez" userId="2760d76d344de677" providerId="LiveId" clId="{50AFBEBF-EF6A-4AEF-8101-56494EDBB4FF}" dt="2023-03-15T08:39:17.226" v="16521"/>
          <ac:picMkLst>
            <pc:docMk/>
            <pc:sldMk cId="3752298053" sldId="298"/>
            <ac:picMk id="9" creationId="{75BE1F5B-E230-8DB9-5E26-8EE20E13169A}"/>
          </ac:picMkLst>
        </pc:picChg>
        <pc:picChg chg="add mod">
          <ac:chgData name="Roxana Sairoldy Rincon Gonzalez" userId="2760d76d344de677" providerId="LiveId" clId="{50AFBEBF-EF6A-4AEF-8101-56494EDBB4FF}" dt="2023-03-10T00:33:24.714" v="11607" actId="1036"/>
          <ac:picMkLst>
            <pc:docMk/>
            <pc:sldMk cId="3752298053" sldId="298"/>
            <ac:picMk id="10" creationId="{51EEB460-BFBB-4CFA-9C1D-C4875421D118}"/>
          </ac:picMkLst>
        </pc:picChg>
        <pc:picChg chg="add mod">
          <ac:chgData name="Roxana Sairoldy Rincon Gonzalez" userId="2760d76d344de677" providerId="LiveId" clId="{50AFBEBF-EF6A-4AEF-8101-56494EDBB4FF}" dt="2023-03-10T00:33:24.714" v="11607" actId="1036"/>
          <ac:picMkLst>
            <pc:docMk/>
            <pc:sldMk cId="3752298053" sldId="298"/>
            <ac:picMk id="12" creationId="{6D2DF0D3-3885-858C-ECBD-F024E4FD08A8}"/>
          </ac:picMkLst>
        </pc:picChg>
        <pc:picChg chg="del mod">
          <ac:chgData name="Roxana Sairoldy Rincon Gonzalez" userId="2760d76d344de677" providerId="LiveId" clId="{50AFBEBF-EF6A-4AEF-8101-56494EDBB4FF}" dt="2023-03-09T05:47:27.104" v="11593" actId="478"/>
          <ac:picMkLst>
            <pc:docMk/>
            <pc:sldMk cId="3752298053" sldId="298"/>
            <ac:picMk id="14" creationId="{3B9D9DB1-946E-8688-CDC3-332BFBFFE9BE}"/>
          </ac:picMkLst>
        </pc:picChg>
        <pc:picChg chg="add mod">
          <ac:chgData name="Roxana Sairoldy Rincon Gonzalez" userId="2760d76d344de677" providerId="LiveId" clId="{50AFBEBF-EF6A-4AEF-8101-56494EDBB4FF}" dt="2023-03-10T00:33:24.714" v="11607" actId="1036"/>
          <ac:picMkLst>
            <pc:docMk/>
            <pc:sldMk cId="3752298053" sldId="298"/>
            <ac:picMk id="15" creationId="{CAA4837A-007A-9D01-8146-5AAA039B6A40}"/>
          </ac:picMkLst>
        </pc:picChg>
        <pc:picChg chg="add del mod">
          <ac:chgData name="Roxana Sairoldy Rincon Gonzalez" userId="2760d76d344de677" providerId="LiveId" clId="{50AFBEBF-EF6A-4AEF-8101-56494EDBB4FF}" dt="2023-03-15T08:39:16.666" v="16520" actId="478"/>
          <ac:picMkLst>
            <pc:docMk/>
            <pc:sldMk cId="3752298053" sldId="298"/>
            <ac:picMk id="27" creationId="{3E8A4EC6-A68D-EE06-E88A-8B685EFFA9B4}"/>
          </ac:picMkLst>
        </pc:picChg>
        <pc:picChg chg="add mod">
          <ac:chgData name="Roxana Sairoldy Rincon Gonzalez" userId="2760d76d344de677" providerId="LiveId" clId="{50AFBEBF-EF6A-4AEF-8101-56494EDBB4FF}" dt="2023-03-10T00:33:24.714" v="11607" actId="1036"/>
          <ac:picMkLst>
            <pc:docMk/>
            <pc:sldMk cId="3752298053" sldId="298"/>
            <ac:picMk id="2050" creationId="{D0F94E5B-8892-9F40-A4E4-0C7DB4B9B8CE}"/>
          </ac:picMkLst>
        </pc:picChg>
      </pc:sldChg>
      <pc:sldChg chg="addSp delSp modSp del mod">
        <pc:chgData name="Roxana Sairoldy Rincon Gonzalez" userId="2760d76d344de677" providerId="LiveId" clId="{50AFBEBF-EF6A-4AEF-8101-56494EDBB4FF}" dt="2023-03-15T02:23:02.097" v="13869" actId="2696"/>
        <pc:sldMkLst>
          <pc:docMk/>
          <pc:sldMk cId="3598162009" sldId="299"/>
        </pc:sldMkLst>
        <pc:spChg chg="del">
          <ac:chgData name="Roxana Sairoldy Rincon Gonzalez" userId="2760d76d344de677" providerId="LiveId" clId="{50AFBEBF-EF6A-4AEF-8101-56494EDBB4FF}" dt="2023-03-15T02:22:54.829" v="13867" actId="478"/>
          <ac:spMkLst>
            <pc:docMk/>
            <pc:sldMk cId="3598162009" sldId="299"/>
            <ac:spMk id="7" creationId="{E166029D-BA3C-56D9-B2A7-4414405A1DAA}"/>
          </ac:spMkLst>
        </pc:spChg>
        <pc:spChg chg="del">
          <ac:chgData name="Roxana Sairoldy Rincon Gonzalez" userId="2760d76d344de677" providerId="LiveId" clId="{50AFBEBF-EF6A-4AEF-8101-56494EDBB4FF}" dt="2023-03-15T02:22:54.829" v="13867" actId="478"/>
          <ac:spMkLst>
            <pc:docMk/>
            <pc:sldMk cId="3598162009" sldId="299"/>
            <ac:spMk id="9" creationId="{3E0C4770-2855-1DB1-0593-06BC9A5882D9}"/>
          </ac:spMkLst>
        </pc:spChg>
        <pc:spChg chg="del">
          <ac:chgData name="Roxana Sairoldy Rincon Gonzalez" userId="2760d76d344de677" providerId="LiveId" clId="{50AFBEBF-EF6A-4AEF-8101-56494EDBB4FF}" dt="2023-03-15T02:22:54.829" v="13867" actId="478"/>
          <ac:spMkLst>
            <pc:docMk/>
            <pc:sldMk cId="3598162009" sldId="299"/>
            <ac:spMk id="11" creationId="{72AF4ECD-9F11-7F8B-5139-90896EBFC69B}"/>
          </ac:spMkLst>
        </pc:spChg>
        <pc:spChg chg="del">
          <ac:chgData name="Roxana Sairoldy Rincon Gonzalez" userId="2760d76d344de677" providerId="LiveId" clId="{50AFBEBF-EF6A-4AEF-8101-56494EDBB4FF}" dt="2023-03-15T02:07:57.627" v="13437" actId="478"/>
          <ac:spMkLst>
            <pc:docMk/>
            <pc:sldMk cId="3598162009" sldId="299"/>
            <ac:spMk id="12" creationId="{2E5609A1-46C2-AE6D-324B-73459CC8B828}"/>
          </ac:spMkLst>
        </pc:spChg>
        <pc:spChg chg="del">
          <ac:chgData name="Roxana Sairoldy Rincon Gonzalez" userId="2760d76d344de677" providerId="LiveId" clId="{50AFBEBF-EF6A-4AEF-8101-56494EDBB4FF}" dt="2023-03-15T02:22:54.829" v="13867" actId="478"/>
          <ac:spMkLst>
            <pc:docMk/>
            <pc:sldMk cId="3598162009" sldId="299"/>
            <ac:spMk id="14" creationId="{606F0484-BA38-32EE-C077-72BFADB2898F}"/>
          </ac:spMkLst>
        </pc:spChg>
        <pc:spChg chg="del">
          <ac:chgData name="Roxana Sairoldy Rincon Gonzalez" userId="2760d76d344de677" providerId="LiveId" clId="{50AFBEBF-EF6A-4AEF-8101-56494EDBB4FF}" dt="2023-03-15T02:22:54.829" v="13867" actId="478"/>
          <ac:spMkLst>
            <pc:docMk/>
            <pc:sldMk cId="3598162009" sldId="299"/>
            <ac:spMk id="15" creationId="{77A27CC3-A7DF-4132-7955-6CEE0127FD31}"/>
          </ac:spMkLst>
        </pc:spChg>
        <pc:spChg chg="del">
          <ac:chgData name="Roxana Sairoldy Rincon Gonzalez" userId="2760d76d344de677" providerId="LiveId" clId="{50AFBEBF-EF6A-4AEF-8101-56494EDBB4FF}" dt="2023-03-15T02:22:54.829" v="13867" actId="478"/>
          <ac:spMkLst>
            <pc:docMk/>
            <pc:sldMk cId="3598162009" sldId="299"/>
            <ac:spMk id="17" creationId="{B67D1C34-D314-F97D-367A-74AEEB342E53}"/>
          </ac:spMkLst>
        </pc:spChg>
        <pc:spChg chg="del">
          <ac:chgData name="Roxana Sairoldy Rincon Gonzalez" userId="2760d76d344de677" providerId="LiveId" clId="{50AFBEBF-EF6A-4AEF-8101-56494EDBB4FF}" dt="2023-03-15T02:22:54.829" v="13867" actId="478"/>
          <ac:spMkLst>
            <pc:docMk/>
            <pc:sldMk cId="3598162009" sldId="299"/>
            <ac:spMk id="18" creationId="{3369DE25-AD65-6691-18C0-50CBED728591}"/>
          </ac:spMkLst>
        </pc:spChg>
        <pc:spChg chg="del">
          <ac:chgData name="Roxana Sairoldy Rincon Gonzalez" userId="2760d76d344de677" providerId="LiveId" clId="{50AFBEBF-EF6A-4AEF-8101-56494EDBB4FF}" dt="2023-03-15T02:22:54.829" v="13867" actId="478"/>
          <ac:spMkLst>
            <pc:docMk/>
            <pc:sldMk cId="3598162009" sldId="299"/>
            <ac:spMk id="20" creationId="{E507FA1F-267D-86C6-4254-D61246FB328A}"/>
          </ac:spMkLst>
        </pc:spChg>
        <pc:spChg chg="del">
          <ac:chgData name="Roxana Sairoldy Rincon Gonzalez" userId="2760d76d344de677" providerId="LiveId" clId="{50AFBEBF-EF6A-4AEF-8101-56494EDBB4FF}" dt="2023-03-15T02:22:54.829" v="13867" actId="478"/>
          <ac:spMkLst>
            <pc:docMk/>
            <pc:sldMk cId="3598162009" sldId="299"/>
            <ac:spMk id="21" creationId="{669FB971-D187-2116-94EC-E88437700824}"/>
          </ac:spMkLst>
        </pc:spChg>
        <pc:spChg chg="del">
          <ac:chgData name="Roxana Sairoldy Rincon Gonzalez" userId="2760d76d344de677" providerId="LiveId" clId="{50AFBEBF-EF6A-4AEF-8101-56494EDBB4FF}" dt="2023-03-15T02:22:54.829" v="13867" actId="478"/>
          <ac:spMkLst>
            <pc:docMk/>
            <pc:sldMk cId="3598162009" sldId="299"/>
            <ac:spMk id="22" creationId="{3F4C6899-CAFE-7250-3A3D-450778ED01A7}"/>
          </ac:spMkLst>
        </pc:spChg>
        <pc:spChg chg="del">
          <ac:chgData name="Roxana Sairoldy Rincon Gonzalez" userId="2760d76d344de677" providerId="LiveId" clId="{50AFBEBF-EF6A-4AEF-8101-56494EDBB4FF}" dt="2023-03-15T02:22:54.829" v="13867" actId="478"/>
          <ac:spMkLst>
            <pc:docMk/>
            <pc:sldMk cId="3598162009" sldId="299"/>
            <ac:spMk id="23" creationId="{742C6E4C-C48A-0067-F81A-81474615DE54}"/>
          </ac:spMkLst>
        </pc:spChg>
        <pc:spChg chg="del">
          <ac:chgData name="Roxana Sairoldy Rincon Gonzalez" userId="2760d76d344de677" providerId="LiveId" clId="{50AFBEBF-EF6A-4AEF-8101-56494EDBB4FF}" dt="2023-03-15T02:22:54.829" v="13867" actId="478"/>
          <ac:spMkLst>
            <pc:docMk/>
            <pc:sldMk cId="3598162009" sldId="299"/>
            <ac:spMk id="24" creationId="{801AA385-086F-B3DC-56ED-EF6E5475206A}"/>
          </ac:spMkLst>
        </pc:spChg>
        <pc:spChg chg="del">
          <ac:chgData name="Roxana Sairoldy Rincon Gonzalez" userId="2760d76d344de677" providerId="LiveId" clId="{50AFBEBF-EF6A-4AEF-8101-56494EDBB4FF}" dt="2023-03-15T02:22:54.829" v="13867" actId="478"/>
          <ac:spMkLst>
            <pc:docMk/>
            <pc:sldMk cId="3598162009" sldId="299"/>
            <ac:spMk id="25" creationId="{FEB131FB-988C-966D-81C8-CB96CDC7D08A}"/>
          </ac:spMkLst>
        </pc:spChg>
        <pc:spChg chg="add mod">
          <ac:chgData name="Roxana Sairoldy Rincon Gonzalez" userId="2760d76d344de677" providerId="LiveId" clId="{50AFBEBF-EF6A-4AEF-8101-56494EDBB4FF}" dt="2023-03-15T02:07:57.989" v="13438"/>
          <ac:spMkLst>
            <pc:docMk/>
            <pc:sldMk cId="3598162009" sldId="299"/>
            <ac:spMk id="28" creationId="{C32D204C-A80C-DD83-27A9-45D71749242F}"/>
          </ac:spMkLst>
        </pc:spChg>
        <pc:spChg chg="del">
          <ac:chgData name="Roxana Sairoldy Rincon Gonzalez" userId="2760d76d344de677" providerId="LiveId" clId="{50AFBEBF-EF6A-4AEF-8101-56494EDBB4FF}" dt="2023-03-15T02:22:54.829" v="13867" actId="478"/>
          <ac:spMkLst>
            <pc:docMk/>
            <pc:sldMk cId="3598162009" sldId="299"/>
            <ac:spMk id="33" creationId="{9E5F155A-F9EC-2A17-0FB3-F3A166E7F72D}"/>
          </ac:spMkLst>
        </pc:spChg>
        <pc:spChg chg="del">
          <ac:chgData name="Roxana Sairoldy Rincon Gonzalez" userId="2760d76d344de677" providerId="LiveId" clId="{50AFBEBF-EF6A-4AEF-8101-56494EDBB4FF}" dt="2023-03-15T02:22:54.829" v="13867" actId="478"/>
          <ac:spMkLst>
            <pc:docMk/>
            <pc:sldMk cId="3598162009" sldId="299"/>
            <ac:spMk id="35" creationId="{A0B6772C-95DC-D0EC-29A1-76A5194118B2}"/>
          </ac:spMkLst>
        </pc:spChg>
        <pc:spChg chg="del">
          <ac:chgData name="Roxana Sairoldy Rincon Gonzalez" userId="2760d76d344de677" providerId="LiveId" clId="{50AFBEBF-EF6A-4AEF-8101-56494EDBB4FF}" dt="2023-03-15T02:22:54.829" v="13867" actId="478"/>
          <ac:spMkLst>
            <pc:docMk/>
            <pc:sldMk cId="3598162009" sldId="299"/>
            <ac:spMk id="42" creationId="{AB80AC9B-0AFC-2ED7-35BE-CA533B356286}"/>
          </ac:spMkLst>
        </pc:spChg>
        <pc:spChg chg="del">
          <ac:chgData name="Roxana Sairoldy Rincon Gonzalez" userId="2760d76d344de677" providerId="LiveId" clId="{50AFBEBF-EF6A-4AEF-8101-56494EDBB4FF}" dt="2023-03-15T02:22:54.829" v="13867" actId="478"/>
          <ac:spMkLst>
            <pc:docMk/>
            <pc:sldMk cId="3598162009" sldId="299"/>
            <ac:spMk id="43" creationId="{F7670A07-4F49-36ED-7A60-69393DD00C85}"/>
          </ac:spMkLst>
        </pc:spChg>
        <pc:picChg chg="del">
          <ac:chgData name="Roxana Sairoldy Rincon Gonzalez" userId="2760d76d344de677" providerId="LiveId" clId="{50AFBEBF-EF6A-4AEF-8101-56494EDBB4FF}" dt="2023-03-15T02:22:54.829" v="13867" actId="478"/>
          <ac:picMkLst>
            <pc:docMk/>
            <pc:sldMk cId="3598162009" sldId="299"/>
            <ac:picMk id="2" creationId="{0A1EA93C-E983-7E9C-AD86-BD18227E8D27}"/>
          </ac:picMkLst>
        </pc:picChg>
        <pc:picChg chg="del">
          <ac:chgData name="Roxana Sairoldy Rincon Gonzalez" userId="2760d76d344de677" providerId="LiveId" clId="{50AFBEBF-EF6A-4AEF-8101-56494EDBB4FF}" dt="2023-03-15T02:22:54.829" v="13867" actId="478"/>
          <ac:picMkLst>
            <pc:docMk/>
            <pc:sldMk cId="3598162009" sldId="299"/>
            <ac:picMk id="3" creationId="{20DBAC30-A1C6-5297-92D0-F742E06DF79C}"/>
          </ac:picMkLst>
        </pc:picChg>
        <pc:picChg chg="del">
          <ac:chgData name="Roxana Sairoldy Rincon Gonzalez" userId="2760d76d344de677" providerId="LiveId" clId="{50AFBEBF-EF6A-4AEF-8101-56494EDBB4FF}" dt="2023-03-15T02:22:54.829" v="13867" actId="478"/>
          <ac:picMkLst>
            <pc:docMk/>
            <pc:sldMk cId="3598162009" sldId="299"/>
            <ac:picMk id="19" creationId="{0C09C797-088C-9AA8-4D77-9ABFD219A49C}"/>
          </ac:picMkLst>
        </pc:picChg>
        <pc:picChg chg="del">
          <ac:chgData name="Roxana Sairoldy Rincon Gonzalez" userId="2760d76d344de677" providerId="LiveId" clId="{50AFBEBF-EF6A-4AEF-8101-56494EDBB4FF}" dt="2023-03-15T02:22:54.829" v="13867" actId="478"/>
          <ac:picMkLst>
            <pc:docMk/>
            <pc:sldMk cId="3598162009" sldId="299"/>
            <ac:picMk id="27" creationId="{3994E4C7-9C05-9AD8-A3C0-2E6691368F27}"/>
          </ac:picMkLst>
        </pc:picChg>
        <pc:picChg chg="del">
          <ac:chgData name="Roxana Sairoldy Rincon Gonzalez" userId="2760d76d344de677" providerId="LiveId" clId="{50AFBEBF-EF6A-4AEF-8101-56494EDBB4FF}" dt="2023-03-15T02:22:54.829" v="13867" actId="478"/>
          <ac:picMkLst>
            <pc:docMk/>
            <pc:sldMk cId="3598162009" sldId="299"/>
            <ac:picMk id="29" creationId="{830A7AD7-077E-FC8A-2ED5-8DD4A085D851}"/>
          </ac:picMkLst>
        </pc:picChg>
        <pc:picChg chg="del">
          <ac:chgData name="Roxana Sairoldy Rincon Gonzalez" userId="2760d76d344de677" providerId="LiveId" clId="{50AFBEBF-EF6A-4AEF-8101-56494EDBB4FF}" dt="2023-03-15T02:22:54.829" v="13867" actId="478"/>
          <ac:picMkLst>
            <pc:docMk/>
            <pc:sldMk cId="3598162009" sldId="299"/>
            <ac:picMk id="31" creationId="{CF730534-124C-93C6-D1DB-9030D00F00E9}"/>
          </ac:picMkLst>
        </pc:picChg>
        <pc:picChg chg="del">
          <ac:chgData name="Roxana Sairoldy Rincon Gonzalez" userId="2760d76d344de677" providerId="LiveId" clId="{50AFBEBF-EF6A-4AEF-8101-56494EDBB4FF}" dt="2023-03-15T02:22:54.829" v="13867" actId="478"/>
          <ac:picMkLst>
            <pc:docMk/>
            <pc:sldMk cId="3598162009" sldId="299"/>
            <ac:picMk id="37" creationId="{B361BE75-2959-7062-829F-C68220E309D0}"/>
          </ac:picMkLst>
        </pc:picChg>
        <pc:picChg chg="del">
          <ac:chgData name="Roxana Sairoldy Rincon Gonzalez" userId="2760d76d344de677" providerId="LiveId" clId="{50AFBEBF-EF6A-4AEF-8101-56494EDBB4FF}" dt="2023-03-15T02:22:54.829" v="13867" actId="478"/>
          <ac:picMkLst>
            <pc:docMk/>
            <pc:sldMk cId="3598162009" sldId="299"/>
            <ac:picMk id="39" creationId="{7E104194-795B-98A9-F83F-640C05936513}"/>
          </ac:picMkLst>
        </pc:picChg>
        <pc:picChg chg="del">
          <ac:chgData name="Roxana Sairoldy Rincon Gonzalez" userId="2760d76d344de677" providerId="LiveId" clId="{50AFBEBF-EF6A-4AEF-8101-56494EDBB4FF}" dt="2023-03-15T02:22:54.829" v="13867" actId="478"/>
          <ac:picMkLst>
            <pc:docMk/>
            <pc:sldMk cId="3598162009" sldId="299"/>
            <ac:picMk id="40" creationId="{A81C74E4-9FF9-67C7-7D00-A1D86B4B34C0}"/>
          </ac:picMkLst>
        </pc:picChg>
      </pc:sldChg>
      <pc:sldChg chg="addSp delSp modSp add mod setBg">
        <pc:chgData name="Roxana Sairoldy Rincon Gonzalez" userId="2760d76d344de677" providerId="LiveId" clId="{50AFBEBF-EF6A-4AEF-8101-56494EDBB4FF}" dt="2023-03-15T08:39:24.277" v="16523"/>
        <pc:sldMkLst>
          <pc:docMk/>
          <pc:sldMk cId="728787595" sldId="300"/>
        </pc:sldMkLst>
        <pc:spChg chg="del">
          <ac:chgData name="Roxana Sairoldy Rincon Gonzalez" userId="2760d76d344de677" providerId="LiveId" clId="{50AFBEBF-EF6A-4AEF-8101-56494EDBB4FF}" dt="2023-03-15T06:59:58.665" v="16309" actId="478"/>
          <ac:spMkLst>
            <pc:docMk/>
            <pc:sldMk cId="728787595" sldId="300"/>
            <ac:spMk id="3" creationId="{22822623-1780-41BE-E806-663EF51EE54F}"/>
          </ac:spMkLst>
        </pc:spChg>
        <pc:spChg chg="add mod">
          <ac:chgData name="Roxana Sairoldy Rincon Gonzalez" userId="2760d76d344de677" providerId="LiveId" clId="{50AFBEBF-EF6A-4AEF-8101-56494EDBB4FF}" dt="2023-03-15T06:59:59.097" v="16310"/>
          <ac:spMkLst>
            <pc:docMk/>
            <pc:sldMk cId="728787595" sldId="300"/>
            <ac:spMk id="8" creationId="{4ECD3FB2-D78D-3475-860A-343D684D94BA}"/>
          </ac:spMkLst>
        </pc:spChg>
        <pc:spChg chg="mod">
          <ac:chgData name="Roxana Sairoldy Rincon Gonzalez" userId="2760d76d344de677" providerId="LiveId" clId="{50AFBEBF-EF6A-4AEF-8101-56494EDBB4FF}" dt="2023-03-10T01:19:02.057" v="12051" actId="115"/>
          <ac:spMkLst>
            <pc:docMk/>
            <pc:sldMk cId="728787595" sldId="300"/>
            <ac:spMk id="1033" creationId="{367F854C-147F-59F8-1D38-53946C63CB5C}"/>
          </ac:spMkLst>
        </pc:spChg>
        <pc:spChg chg="mod">
          <ac:chgData name="Roxana Sairoldy Rincon Gonzalez" userId="2760d76d344de677" providerId="LiveId" clId="{50AFBEBF-EF6A-4AEF-8101-56494EDBB4FF}" dt="2023-03-10T01:19:01.197" v="12050" actId="115"/>
          <ac:spMkLst>
            <pc:docMk/>
            <pc:sldMk cId="728787595" sldId="300"/>
            <ac:spMk id="1034" creationId="{336E34B8-5004-5CF0-C5BA-E9442744CC0A}"/>
          </ac:spMkLst>
        </pc:spChg>
        <pc:spChg chg="del">
          <ac:chgData name="Roxana Sairoldy Rincon Gonzalez" userId="2760d76d344de677" providerId="LiveId" clId="{50AFBEBF-EF6A-4AEF-8101-56494EDBB4FF}" dt="2023-03-10T01:09:01.423" v="11788" actId="478"/>
          <ac:spMkLst>
            <pc:docMk/>
            <pc:sldMk cId="728787595" sldId="300"/>
            <ac:spMk id="1040" creationId="{127F9BBF-0093-D27C-47A7-3B8924217B90}"/>
          </ac:spMkLst>
        </pc:spChg>
        <pc:spChg chg="del">
          <ac:chgData name="Roxana Sairoldy Rincon Gonzalez" userId="2760d76d344de677" providerId="LiveId" clId="{50AFBEBF-EF6A-4AEF-8101-56494EDBB4FF}" dt="2023-03-10T01:08:58.771" v="11787" actId="478"/>
          <ac:spMkLst>
            <pc:docMk/>
            <pc:sldMk cId="728787595" sldId="300"/>
            <ac:spMk id="1041" creationId="{0E1E360D-8FE0-B733-A848-6505DF666996}"/>
          </ac:spMkLst>
        </pc:spChg>
        <pc:grpChg chg="add del mod">
          <ac:chgData name="Roxana Sairoldy Rincon Gonzalez" userId="2760d76d344de677" providerId="LiveId" clId="{50AFBEBF-EF6A-4AEF-8101-56494EDBB4FF}" dt="2023-03-10T01:37:54.268" v="12277" actId="478"/>
          <ac:grpSpMkLst>
            <pc:docMk/>
            <pc:sldMk cId="728787595" sldId="300"/>
            <ac:grpSpMk id="5" creationId="{34B93B55-6369-22AD-26F3-FB9EC27FDCDA}"/>
          </ac:grpSpMkLst>
        </pc:grpChg>
        <pc:grpChg chg="add del mod">
          <ac:chgData name="Roxana Sairoldy Rincon Gonzalez" userId="2760d76d344de677" providerId="LiveId" clId="{50AFBEBF-EF6A-4AEF-8101-56494EDBB4FF}" dt="2023-03-10T01:13:11.402" v="11956" actId="165"/>
          <ac:grpSpMkLst>
            <pc:docMk/>
            <pc:sldMk cId="728787595" sldId="300"/>
            <ac:grpSpMk id="8" creationId="{89F6EE1A-1842-DC13-90B9-F04E04027F64}"/>
          </ac:grpSpMkLst>
        </pc:grpChg>
        <pc:grpChg chg="add del mod">
          <ac:chgData name="Roxana Sairoldy Rincon Gonzalez" userId="2760d76d344de677" providerId="LiveId" clId="{50AFBEBF-EF6A-4AEF-8101-56494EDBB4FF}" dt="2023-03-10T01:38:15.860" v="12281" actId="165"/>
          <ac:grpSpMkLst>
            <pc:docMk/>
            <pc:sldMk cId="728787595" sldId="300"/>
            <ac:grpSpMk id="21" creationId="{EC508F32-4FE2-BFCC-F8F9-5A70E3D70AF5}"/>
          </ac:grpSpMkLst>
        </pc:grpChg>
        <pc:grpChg chg="add mod">
          <ac:chgData name="Roxana Sairoldy Rincon Gonzalez" userId="2760d76d344de677" providerId="LiveId" clId="{50AFBEBF-EF6A-4AEF-8101-56494EDBB4FF}" dt="2023-03-10T01:38:36.338" v="12307" actId="164"/>
          <ac:grpSpMkLst>
            <pc:docMk/>
            <pc:sldMk cId="728787595" sldId="300"/>
            <ac:grpSpMk id="22" creationId="{4F215AF5-C773-CC0D-2231-B00F92B317A8}"/>
          </ac:grpSpMkLst>
        </pc:grpChg>
        <pc:grpChg chg="del">
          <ac:chgData name="Roxana Sairoldy Rincon Gonzalez" userId="2760d76d344de677" providerId="LiveId" clId="{50AFBEBF-EF6A-4AEF-8101-56494EDBB4FF}" dt="2023-03-10T01:07:43.399" v="11712" actId="165"/>
          <ac:grpSpMkLst>
            <pc:docMk/>
            <pc:sldMk cId="728787595" sldId="300"/>
            <ac:grpSpMk id="29" creationId="{7E688F42-1109-A911-020C-1C681B1C7F3E}"/>
          </ac:grpSpMkLst>
        </pc:grpChg>
        <pc:graphicFrameChg chg="add del mod modGraphic">
          <ac:chgData name="Roxana Sairoldy Rincon Gonzalez" userId="2760d76d344de677" providerId="LiveId" clId="{50AFBEBF-EF6A-4AEF-8101-56494EDBB4FF}" dt="2023-03-10T01:38:01.244" v="12278" actId="2165"/>
          <ac:graphicFrameMkLst>
            <pc:docMk/>
            <pc:sldMk cId="728787595" sldId="300"/>
            <ac:graphicFrameMk id="4" creationId="{DDE4A6B0-50FE-934D-E306-2B6937E6EE22}"/>
          </ac:graphicFrameMkLst>
        </pc:graphicFrameChg>
        <pc:graphicFrameChg chg="add mod modGraphic">
          <ac:chgData name="Roxana Sairoldy Rincon Gonzalez" userId="2760d76d344de677" providerId="LiveId" clId="{50AFBEBF-EF6A-4AEF-8101-56494EDBB4FF}" dt="2023-03-10T01:38:28.004" v="12306" actId="1035"/>
          <ac:graphicFrameMkLst>
            <pc:docMk/>
            <pc:sldMk cId="728787595" sldId="300"/>
            <ac:graphicFrameMk id="7" creationId="{0A1835F1-5C01-C2D2-018F-191574E79739}"/>
          </ac:graphicFrameMkLst>
        </pc:graphicFrameChg>
        <pc:picChg chg="del">
          <ac:chgData name="Roxana Sairoldy Rincon Gonzalez" userId="2760d76d344de677" providerId="LiveId" clId="{50AFBEBF-EF6A-4AEF-8101-56494EDBB4FF}" dt="2023-03-15T06:59:58.665" v="16309" actId="478"/>
          <ac:picMkLst>
            <pc:docMk/>
            <pc:sldMk cId="728787595" sldId="300"/>
            <ac:picMk id="2" creationId="{94955891-197C-0898-162E-71DDB9A4A843}"/>
          </ac:picMkLst>
        </pc:picChg>
        <pc:picChg chg="add mod">
          <ac:chgData name="Roxana Sairoldy Rincon Gonzalez" userId="2760d76d344de677" providerId="LiveId" clId="{50AFBEBF-EF6A-4AEF-8101-56494EDBB4FF}" dt="2023-03-15T06:59:59.097" v="16310"/>
          <ac:picMkLst>
            <pc:docMk/>
            <pc:sldMk cId="728787595" sldId="300"/>
            <ac:picMk id="5" creationId="{A634FD82-F857-C159-3350-61EE767F93D0}"/>
          </ac:picMkLst>
        </pc:picChg>
        <pc:picChg chg="mod topLvl">
          <ac:chgData name="Roxana Sairoldy Rincon Gonzalez" userId="2760d76d344de677" providerId="LiveId" clId="{50AFBEBF-EF6A-4AEF-8101-56494EDBB4FF}" dt="2023-03-10T01:38:28.004" v="12306" actId="1035"/>
          <ac:picMkLst>
            <pc:docMk/>
            <pc:sldMk cId="728787595" sldId="300"/>
            <ac:picMk id="9" creationId="{50383F26-060F-804A-F4C3-C45B16DA6DC5}"/>
          </ac:picMkLst>
        </pc:picChg>
        <pc:picChg chg="del mod topLvl">
          <ac:chgData name="Roxana Sairoldy Rincon Gonzalez" userId="2760d76d344de677" providerId="LiveId" clId="{50AFBEBF-EF6A-4AEF-8101-56494EDBB4FF}" dt="2023-03-10T01:07:49.606" v="11714" actId="478"/>
          <ac:picMkLst>
            <pc:docMk/>
            <pc:sldMk cId="728787595" sldId="300"/>
            <ac:picMk id="10" creationId="{51EEB460-BFBB-4CFA-9C1D-C4875421D118}"/>
          </ac:picMkLst>
        </pc:picChg>
        <pc:picChg chg="add mod">
          <ac:chgData name="Roxana Sairoldy Rincon Gonzalez" userId="2760d76d344de677" providerId="LiveId" clId="{50AFBEBF-EF6A-4AEF-8101-56494EDBB4FF}" dt="2023-03-15T08:39:24.277" v="16523"/>
          <ac:picMkLst>
            <pc:docMk/>
            <pc:sldMk cId="728787595" sldId="300"/>
            <ac:picMk id="10" creationId="{809B2E4C-25C2-B668-5EFE-E2586717F7BE}"/>
          </ac:picMkLst>
        </pc:picChg>
        <pc:picChg chg="del mod topLvl">
          <ac:chgData name="Roxana Sairoldy Rincon Gonzalez" userId="2760d76d344de677" providerId="LiveId" clId="{50AFBEBF-EF6A-4AEF-8101-56494EDBB4FF}" dt="2023-03-10T01:37:54.268" v="12277" actId="478"/>
          <ac:picMkLst>
            <pc:docMk/>
            <pc:sldMk cId="728787595" sldId="300"/>
            <ac:picMk id="12" creationId="{6D2DF0D3-3885-858C-ECBD-F024E4FD08A8}"/>
          </ac:picMkLst>
        </pc:picChg>
        <pc:picChg chg="del mod topLvl">
          <ac:chgData name="Roxana Sairoldy Rincon Gonzalez" userId="2760d76d344de677" providerId="LiveId" clId="{50AFBEBF-EF6A-4AEF-8101-56494EDBB4FF}" dt="2023-03-10T01:13:13.560" v="11957" actId="478"/>
          <ac:picMkLst>
            <pc:docMk/>
            <pc:sldMk cId="728787595" sldId="300"/>
            <ac:picMk id="14" creationId="{61C0F4BD-4068-C9AA-EBC5-FCF074094DED}"/>
          </ac:picMkLst>
        </pc:picChg>
        <pc:picChg chg="del mod topLvl">
          <ac:chgData name="Roxana Sairoldy Rincon Gonzalez" userId="2760d76d344de677" providerId="LiveId" clId="{50AFBEBF-EF6A-4AEF-8101-56494EDBB4FF}" dt="2023-03-10T01:07:46.960" v="11713" actId="478"/>
          <ac:picMkLst>
            <pc:docMk/>
            <pc:sldMk cId="728787595" sldId="300"/>
            <ac:picMk id="15" creationId="{CAA4837A-007A-9D01-8146-5AAA039B6A40}"/>
          </ac:picMkLst>
        </pc:picChg>
        <pc:picChg chg="add mod topLvl">
          <ac:chgData name="Roxana Sairoldy Rincon Gonzalez" userId="2760d76d344de677" providerId="LiveId" clId="{50AFBEBF-EF6A-4AEF-8101-56494EDBB4FF}" dt="2023-03-10T01:38:36.338" v="12307" actId="164"/>
          <ac:picMkLst>
            <pc:docMk/>
            <pc:sldMk cId="728787595" sldId="300"/>
            <ac:picMk id="20" creationId="{0EE1910E-C496-0C3A-EAF5-D13C2E8D77E8}"/>
          </ac:picMkLst>
        </pc:picChg>
        <pc:picChg chg="del">
          <ac:chgData name="Roxana Sairoldy Rincon Gonzalez" userId="2760d76d344de677" providerId="LiveId" clId="{50AFBEBF-EF6A-4AEF-8101-56494EDBB4FF}" dt="2023-03-15T08:39:23.848" v="16522" actId="478"/>
          <ac:picMkLst>
            <pc:docMk/>
            <pc:sldMk cId="728787595" sldId="300"/>
            <ac:picMk id="27" creationId="{3E8A4EC6-A68D-EE06-E88A-8B685EFFA9B4}"/>
          </ac:picMkLst>
        </pc:picChg>
        <pc:picChg chg="mod topLvl">
          <ac:chgData name="Roxana Sairoldy Rincon Gonzalez" userId="2760d76d344de677" providerId="LiveId" clId="{50AFBEBF-EF6A-4AEF-8101-56494EDBB4FF}" dt="2023-03-10T01:38:36.338" v="12307" actId="164"/>
          <ac:picMkLst>
            <pc:docMk/>
            <pc:sldMk cId="728787595" sldId="300"/>
            <ac:picMk id="2050" creationId="{D0F94E5B-8892-9F40-A4E4-0C7DB4B9B8CE}"/>
          </ac:picMkLst>
        </pc:picChg>
      </pc:sldChg>
      <pc:sldChg chg="addSp delSp modSp add mod ord setBg">
        <pc:chgData name="Roxana Sairoldy Rincon Gonzalez" userId="2760d76d344de677" providerId="LiveId" clId="{50AFBEBF-EF6A-4AEF-8101-56494EDBB4FF}" dt="2023-03-15T08:39:29.139" v="16525"/>
        <pc:sldMkLst>
          <pc:docMk/>
          <pc:sldMk cId="1207747564" sldId="301"/>
        </pc:sldMkLst>
        <pc:spChg chg="del">
          <ac:chgData name="Roxana Sairoldy Rincon Gonzalez" userId="2760d76d344de677" providerId="LiveId" clId="{50AFBEBF-EF6A-4AEF-8101-56494EDBB4FF}" dt="2023-03-15T07:00:04.036" v="16311" actId="478"/>
          <ac:spMkLst>
            <pc:docMk/>
            <pc:sldMk cId="1207747564" sldId="301"/>
            <ac:spMk id="3" creationId="{22822623-1780-41BE-E806-663EF51EE54F}"/>
          </ac:spMkLst>
        </pc:spChg>
        <pc:spChg chg="add del">
          <ac:chgData name="Roxana Sairoldy Rincon Gonzalez" userId="2760d76d344de677" providerId="LiveId" clId="{50AFBEBF-EF6A-4AEF-8101-56494EDBB4FF}" dt="2023-03-10T01:26:43.084" v="12139"/>
          <ac:spMkLst>
            <pc:docMk/>
            <pc:sldMk cId="1207747564" sldId="301"/>
            <ac:spMk id="5" creationId="{953548C0-7505-F74B-1CAB-F70D89FB6827}"/>
          </ac:spMkLst>
        </pc:spChg>
        <pc:spChg chg="add mod">
          <ac:chgData name="Roxana Sairoldy Rincon Gonzalez" userId="2760d76d344de677" providerId="LiveId" clId="{50AFBEBF-EF6A-4AEF-8101-56494EDBB4FF}" dt="2023-03-15T07:00:04.432" v="16312"/>
          <ac:spMkLst>
            <pc:docMk/>
            <pc:sldMk cId="1207747564" sldId="301"/>
            <ac:spMk id="7" creationId="{69B116F8-15BB-799A-8490-CBCE6F2FBBBC}"/>
          </ac:spMkLst>
        </pc:spChg>
        <pc:spChg chg="add del">
          <ac:chgData name="Roxana Sairoldy Rincon Gonzalez" userId="2760d76d344de677" providerId="LiveId" clId="{50AFBEBF-EF6A-4AEF-8101-56494EDBB4FF}" dt="2023-03-10T01:28:12.984" v="12153"/>
          <ac:spMkLst>
            <pc:docMk/>
            <pc:sldMk cId="1207747564" sldId="301"/>
            <ac:spMk id="9" creationId="{C3343FD1-C0B8-64F1-65D3-586D1B4ACDE6}"/>
          </ac:spMkLst>
        </pc:spChg>
        <pc:spChg chg="mod">
          <ac:chgData name="Roxana Sairoldy Rincon Gonzalez" userId="2760d76d344de677" providerId="LiveId" clId="{50AFBEBF-EF6A-4AEF-8101-56494EDBB4FF}" dt="2023-03-10T01:39:14.390" v="12313" actId="164"/>
          <ac:spMkLst>
            <pc:docMk/>
            <pc:sldMk cId="1207747564" sldId="301"/>
            <ac:spMk id="10" creationId="{9692F989-8C75-0B6C-E2DD-81169C57C737}"/>
          </ac:spMkLst>
        </pc:spChg>
        <pc:spChg chg="mod">
          <ac:chgData name="Roxana Sairoldy Rincon Gonzalez" userId="2760d76d344de677" providerId="LiveId" clId="{50AFBEBF-EF6A-4AEF-8101-56494EDBB4FF}" dt="2023-03-10T01:39:14.390" v="12313" actId="164"/>
          <ac:spMkLst>
            <pc:docMk/>
            <pc:sldMk cId="1207747564" sldId="301"/>
            <ac:spMk id="12" creationId="{BB123E81-D852-828B-BEC4-CB2FB8938A46}"/>
          </ac:spMkLst>
        </pc:spChg>
        <pc:spChg chg="add del mod">
          <ac:chgData name="Roxana Sairoldy Rincon Gonzalez" userId="2760d76d344de677" providerId="LiveId" clId="{50AFBEBF-EF6A-4AEF-8101-56494EDBB4FF}" dt="2023-03-10T02:15:50.297" v="12701" actId="207"/>
          <ac:spMkLst>
            <pc:docMk/>
            <pc:sldMk cId="1207747564" sldId="301"/>
            <ac:spMk id="20" creationId="{8F3B3765-B4B9-5BFF-B777-AA4BB8EFA9E0}"/>
          </ac:spMkLst>
        </pc:spChg>
        <pc:spChg chg="mod">
          <ac:chgData name="Roxana Sairoldy Rincon Gonzalez" userId="2760d76d344de677" providerId="LiveId" clId="{50AFBEBF-EF6A-4AEF-8101-56494EDBB4FF}" dt="2023-03-10T01:29:16.202" v="12180" actId="115"/>
          <ac:spMkLst>
            <pc:docMk/>
            <pc:sldMk cId="1207747564" sldId="301"/>
            <ac:spMk id="1033" creationId="{367F854C-147F-59F8-1D38-53946C63CB5C}"/>
          </ac:spMkLst>
        </pc:spChg>
        <pc:spChg chg="mod">
          <ac:chgData name="Roxana Sairoldy Rincon Gonzalez" userId="2760d76d344de677" providerId="LiveId" clId="{50AFBEBF-EF6A-4AEF-8101-56494EDBB4FF}" dt="2023-03-10T01:29:19.016" v="12181" actId="115"/>
          <ac:spMkLst>
            <pc:docMk/>
            <pc:sldMk cId="1207747564" sldId="301"/>
            <ac:spMk id="1034" creationId="{336E34B8-5004-5CF0-C5BA-E9442744CC0A}"/>
          </ac:spMkLst>
        </pc:spChg>
        <pc:spChg chg="mod">
          <ac:chgData name="Roxana Sairoldy Rincon Gonzalez" userId="2760d76d344de677" providerId="LiveId" clId="{50AFBEBF-EF6A-4AEF-8101-56494EDBB4FF}" dt="2023-03-10T01:15:27.520" v="12002" actId="20577"/>
          <ac:spMkLst>
            <pc:docMk/>
            <pc:sldMk cId="1207747564" sldId="301"/>
            <ac:spMk id="1040" creationId="{127F9BBF-0093-D27C-47A7-3B8924217B90}"/>
          </ac:spMkLst>
        </pc:spChg>
        <pc:spChg chg="mod">
          <ac:chgData name="Roxana Sairoldy Rincon Gonzalez" userId="2760d76d344de677" providerId="LiveId" clId="{50AFBEBF-EF6A-4AEF-8101-56494EDBB4FF}" dt="2023-03-10T01:18:28.963" v="12047"/>
          <ac:spMkLst>
            <pc:docMk/>
            <pc:sldMk cId="1207747564" sldId="301"/>
            <ac:spMk id="1041" creationId="{0E1E360D-8FE0-B733-A848-6505DF666996}"/>
          </ac:spMkLst>
        </pc:spChg>
        <pc:grpChg chg="add mod">
          <ac:chgData name="Roxana Sairoldy Rincon Gonzalez" userId="2760d76d344de677" providerId="LiveId" clId="{50AFBEBF-EF6A-4AEF-8101-56494EDBB4FF}" dt="2023-03-10T01:39:17.827" v="12314" actId="1076"/>
          <ac:grpSpMkLst>
            <pc:docMk/>
            <pc:sldMk cId="1207747564" sldId="301"/>
            <ac:grpSpMk id="21" creationId="{A4C7AAA7-7DB4-2B9C-9522-47E3C8D0CDE6}"/>
          </ac:grpSpMkLst>
        </pc:grpChg>
        <pc:grpChg chg="del">
          <ac:chgData name="Roxana Sairoldy Rincon Gonzalez" userId="2760d76d344de677" providerId="LiveId" clId="{50AFBEBF-EF6A-4AEF-8101-56494EDBB4FF}" dt="2023-03-10T01:19:52.193" v="12096" actId="478"/>
          <ac:grpSpMkLst>
            <pc:docMk/>
            <pc:sldMk cId="1207747564" sldId="301"/>
            <ac:grpSpMk id="29" creationId="{7E688F42-1109-A911-020C-1C681B1C7F3E}"/>
          </ac:grpSpMkLst>
        </pc:grpChg>
        <pc:graphicFrameChg chg="modGraphic">
          <ac:chgData name="Roxana Sairoldy Rincon Gonzalez" userId="2760d76d344de677" providerId="LiveId" clId="{50AFBEBF-EF6A-4AEF-8101-56494EDBB4FF}" dt="2023-03-10T01:39:10.125" v="12312" actId="14734"/>
          <ac:graphicFrameMkLst>
            <pc:docMk/>
            <pc:sldMk cId="1207747564" sldId="301"/>
            <ac:graphicFrameMk id="4" creationId="{DDE4A6B0-50FE-934D-E306-2B6937E6EE22}"/>
          </ac:graphicFrameMkLst>
        </pc:graphicFrameChg>
        <pc:picChg chg="del">
          <ac:chgData name="Roxana Sairoldy Rincon Gonzalez" userId="2760d76d344de677" providerId="LiveId" clId="{50AFBEBF-EF6A-4AEF-8101-56494EDBB4FF}" dt="2023-03-15T07:00:04.036" v="16311" actId="478"/>
          <ac:picMkLst>
            <pc:docMk/>
            <pc:sldMk cId="1207747564" sldId="301"/>
            <ac:picMk id="2" creationId="{94955891-197C-0898-162E-71DDB9A4A843}"/>
          </ac:picMkLst>
        </pc:picChg>
        <pc:picChg chg="add mod">
          <ac:chgData name="Roxana Sairoldy Rincon Gonzalez" userId="2760d76d344de677" providerId="LiveId" clId="{50AFBEBF-EF6A-4AEF-8101-56494EDBB4FF}" dt="2023-03-15T07:00:04.432" v="16312"/>
          <ac:picMkLst>
            <pc:docMk/>
            <pc:sldMk cId="1207747564" sldId="301"/>
            <ac:picMk id="5" creationId="{938590AF-325B-3664-E217-241120421639}"/>
          </ac:picMkLst>
        </pc:picChg>
        <pc:picChg chg="add del mod">
          <ac:chgData name="Roxana Sairoldy Rincon Gonzalez" userId="2760d76d344de677" providerId="LiveId" clId="{50AFBEBF-EF6A-4AEF-8101-56494EDBB4FF}" dt="2023-03-10T01:28:43.717" v="12163" actId="478"/>
          <ac:picMkLst>
            <pc:docMk/>
            <pc:sldMk cId="1207747564" sldId="301"/>
            <ac:picMk id="7" creationId="{49AAC617-F412-384B-8189-0FCC2073A378}"/>
          </ac:picMkLst>
        </pc:picChg>
        <pc:picChg chg="add del mod">
          <ac:chgData name="Roxana Sairoldy Rincon Gonzalez" userId="2760d76d344de677" providerId="LiveId" clId="{50AFBEBF-EF6A-4AEF-8101-56494EDBB4FF}" dt="2023-03-10T01:27:35.543" v="12151" actId="478"/>
          <ac:picMkLst>
            <pc:docMk/>
            <pc:sldMk cId="1207747564" sldId="301"/>
            <ac:picMk id="8" creationId="{6E4AAC10-B988-488E-C8D7-FB2DAFE3CD2F}"/>
          </ac:picMkLst>
        </pc:picChg>
        <pc:picChg chg="add mod">
          <ac:chgData name="Roxana Sairoldy Rincon Gonzalez" userId="2760d76d344de677" providerId="LiveId" clId="{50AFBEBF-EF6A-4AEF-8101-56494EDBB4FF}" dt="2023-03-15T08:39:29.139" v="16525"/>
          <ac:picMkLst>
            <pc:docMk/>
            <pc:sldMk cId="1207747564" sldId="301"/>
            <ac:picMk id="8" creationId="{FF589B3E-3708-9EF1-3809-77FD360A6BC6}"/>
          </ac:picMkLst>
        </pc:picChg>
        <pc:picChg chg="add mod">
          <ac:chgData name="Roxana Sairoldy Rincon Gonzalez" userId="2760d76d344de677" providerId="LiveId" clId="{50AFBEBF-EF6A-4AEF-8101-56494EDBB4FF}" dt="2023-03-10T01:29:04.917" v="12179" actId="1036"/>
          <ac:picMkLst>
            <pc:docMk/>
            <pc:sldMk cId="1207747564" sldId="301"/>
            <ac:picMk id="14" creationId="{9935256D-2BA8-C2CF-E93F-84864989F090}"/>
          </ac:picMkLst>
        </pc:picChg>
        <pc:picChg chg="del">
          <ac:chgData name="Roxana Sairoldy Rincon Gonzalez" userId="2760d76d344de677" providerId="LiveId" clId="{50AFBEBF-EF6A-4AEF-8101-56494EDBB4FF}" dt="2023-03-15T08:39:28.727" v="16524" actId="478"/>
          <ac:picMkLst>
            <pc:docMk/>
            <pc:sldMk cId="1207747564" sldId="301"/>
            <ac:picMk id="27" creationId="{3E8A4EC6-A68D-EE06-E88A-8B685EFFA9B4}"/>
          </ac:picMkLst>
        </pc:picChg>
      </pc:sldChg>
      <pc:sldChg chg="add del setBg">
        <pc:chgData name="Roxana Sairoldy Rincon Gonzalez" userId="2760d76d344de677" providerId="LiveId" clId="{50AFBEBF-EF6A-4AEF-8101-56494EDBB4FF}" dt="2023-03-10T01:10:28.321" v="11831"/>
        <pc:sldMkLst>
          <pc:docMk/>
          <pc:sldMk cId="2463752116" sldId="301"/>
        </pc:sldMkLst>
      </pc:sldChg>
      <pc:sldChg chg="addSp delSp modSp add mod ord setBg">
        <pc:chgData name="Roxana Sairoldy Rincon Gonzalez" userId="2760d76d344de677" providerId="LiveId" clId="{50AFBEBF-EF6A-4AEF-8101-56494EDBB4FF}" dt="2023-03-15T08:39:33.577" v="16527"/>
        <pc:sldMkLst>
          <pc:docMk/>
          <pc:sldMk cId="1153358541" sldId="302"/>
        </pc:sldMkLst>
        <pc:spChg chg="del">
          <ac:chgData name="Roxana Sairoldy Rincon Gonzalez" userId="2760d76d344de677" providerId="LiveId" clId="{50AFBEBF-EF6A-4AEF-8101-56494EDBB4FF}" dt="2023-03-15T07:00:09.158" v="16313" actId="478"/>
          <ac:spMkLst>
            <pc:docMk/>
            <pc:sldMk cId="1153358541" sldId="302"/>
            <ac:spMk id="3" creationId="{22822623-1780-41BE-E806-663EF51EE54F}"/>
          </ac:spMkLst>
        </pc:spChg>
        <pc:spChg chg="add mod">
          <ac:chgData name="Roxana Sairoldy Rincon Gonzalez" userId="2760d76d344de677" providerId="LiveId" clId="{50AFBEBF-EF6A-4AEF-8101-56494EDBB4FF}" dt="2023-03-15T07:00:09.587" v="16314"/>
          <ac:spMkLst>
            <pc:docMk/>
            <pc:sldMk cId="1153358541" sldId="302"/>
            <ac:spMk id="8" creationId="{20A58FF4-7C8D-4F36-E16C-7C58559712BD}"/>
          </ac:spMkLst>
        </pc:spChg>
        <pc:spChg chg="add del">
          <ac:chgData name="Roxana Sairoldy Rincon Gonzalez" userId="2760d76d344de677" providerId="LiveId" clId="{50AFBEBF-EF6A-4AEF-8101-56494EDBB4FF}" dt="2023-03-10T02:19:44.355" v="12728"/>
          <ac:spMkLst>
            <pc:docMk/>
            <pc:sldMk cId="1153358541" sldId="302"/>
            <ac:spMk id="9" creationId="{C55A66A8-4522-35BE-6FA0-A4167BA80DE2}"/>
          </ac:spMkLst>
        </pc:spChg>
        <pc:spChg chg="mod">
          <ac:chgData name="Roxana Sairoldy Rincon Gonzalez" userId="2760d76d344de677" providerId="LiveId" clId="{50AFBEBF-EF6A-4AEF-8101-56494EDBB4FF}" dt="2023-03-10T02:15:17.077" v="12700" actId="115"/>
          <ac:spMkLst>
            <pc:docMk/>
            <pc:sldMk cId="1153358541" sldId="302"/>
            <ac:spMk id="1033" creationId="{367F854C-147F-59F8-1D38-53946C63CB5C}"/>
          </ac:spMkLst>
        </pc:spChg>
        <pc:spChg chg="mod">
          <ac:chgData name="Roxana Sairoldy Rincon Gonzalez" userId="2760d76d344de677" providerId="LiveId" clId="{50AFBEBF-EF6A-4AEF-8101-56494EDBB4FF}" dt="2023-03-10T02:14:19.797" v="12698" actId="115"/>
          <ac:spMkLst>
            <pc:docMk/>
            <pc:sldMk cId="1153358541" sldId="302"/>
            <ac:spMk id="1035" creationId="{BECEE067-812A-D72F-3CE5-F285041189BA}"/>
          </ac:spMkLst>
        </pc:spChg>
        <pc:spChg chg="mod">
          <ac:chgData name="Roxana Sairoldy Rincon Gonzalez" userId="2760d76d344de677" providerId="LiveId" clId="{50AFBEBF-EF6A-4AEF-8101-56494EDBB4FF}" dt="2023-03-10T01:37:40.748" v="12275" actId="115"/>
          <ac:spMkLst>
            <pc:docMk/>
            <pc:sldMk cId="1153358541" sldId="302"/>
            <ac:spMk id="1036" creationId="{68AE9D1A-CA7A-44FB-FAD0-8350571C3C8F}"/>
          </ac:spMkLst>
        </pc:spChg>
        <pc:spChg chg="mod">
          <ac:chgData name="Roxana Sairoldy Rincon Gonzalez" userId="2760d76d344de677" providerId="LiveId" clId="{50AFBEBF-EF6A-4AEF-8101-56494EDBB4FF}" dt="2023-03-10T01:39:32.061" v="12323" actId="20577"/>
          <ac:spMkLst>
            <pc:docMk/>
            <pc:sldMk cId="1153358541" sldId="302"/>
            <ac:spMk id="1040" creationId="{127F9BBF-0093-D27C-47A7-3B8924217B90}"/>
          </ac:spMkLst>
        </pc:spChg>
        <pc:spChg chg="mod">
          <ac:chgData name="Roxana Sairoldy Rincon Gonzalez" userId="2760d76d344de677" providerId="LiveId" clId="{50AFBEBF-EF6A-4AEF-8101-56494EDBB4FF}" dt="2023-03-10T02:20:16.165" v="12776" actId="20577"/>
          <ac:spMkLst>
            <pc:docMk/>
            <pc:sldMk cId="1153358541" sldId="302"/>
            <ac:spMk id="1041" creationId="{0E1E360D-8FE0-B733-A848-6505DF666996}"/>
          </ac:spMkLst>
        </pc:spChg>
        <pc:grpChg chg="del">
          <ac:chgData name="Roxana Sairoldy Rincon Gonzalez" userId="2760d76d344de677" providerId="LiveId" clId="{50AFBEBF-EF6A-4AEF-8101-56494EDBB4FF}" dt="2023-03-10T01:41:52.959" v="12350" actId="478"/>
          <ac:grpSpMkLst>
            <pc:docMk/>
            <pc:sldMk cId="1153358541" sldId="302"/>
            <ac:grpSpMk id="29" creationId="{7E688F42-1109-A911-020C-1C681B1C7F3E}"/>
          </ac:grpSpMkLst>
        </pc:grpChg>
        <pc:graphicFrameChg chg="del modGraphic">
          <ac:chgData name="Roxana Sairoldy Rincon Gonzalez" userId="2760d76d344de677" providerId="LiveId" clId="{50AFBEBF-EF6A-4AEF-8101-56494EDBB4FF}" dt="2023-03-10T01:41:50.106" v="12349" actId="478"/>
          <ac:graphicFrameMkLst>
            <pc:docMk/>
            <pc:sldMk cId="1153358541" sldId="302"/>
            <ac:graphicFrameMk id="4" creationId="{DDE4A6B0-50FE-934D-E306-2B6937E6EE22}"/>
          </ac:graphicFrameMkLst>
        </pc:graphicFrameChg>
        <pc:graphicFrameChg chg="add mod modGraphic">
          <ac:chgData name="Roxana Sairoldy Rincon Gonzalez" userId="2760d76d344de677" providerId="LiveId" clId="{50AFBEBF-EF6A-4AEF-8101-56494EDBB4FF}" dt="2023-03-10T02:20:11.647" v="12775" actId="1036"/>
          <ac:graphicFrameMkLst>
            <pc:docMk/>
            <pc:sldMk cId="1153358541" sldId="302"/>
            <ac:graphicFrameMk id="5" creationId="{F9674544-6DE2-E97D-DDB4-22224619DEF5}"/>
          </ac:graphicFrameMkLst>
        </pc:graphicFrameChg>
        <pc:picChg chg="del">
          <ac:chgData name="Roxana Sairoldy Rincon Gonzalez" userId="2760d76d344de677" providerId="LiveId" clId="{50AFBEBF-EF6A-4AEF-8101-56494EDBB4FF}" dt="2023-03-15T07:00:09.158" v="16313" actId="478"/>
          <ac:picMkLst>
            <pc:docMk/>
            <pc:sldMk cId="1153358541" sldId="302"/>
            <ac:picMk id="2" creationId="{94955891-197C-0898-162E-71DDB9A4A843}"/>
          </ac:picMkLst>
        </pc:picChg>
        <pc:picChg chg="add mod">
          <ac:chgData name="Roxana Sairoldy Rincon Gonzalez" userId="2760d76d344de677" providerId="LiveId" clId="{50AFBEBF-EF6A-4AEF-8101-56494EDBB4FF}" dt="2023-03-15T07:00:09.587" v="16314"/>
          <ac:picMkLst>
            <pc:docMk/>
            <pc:sldMk cId="1153358541" sldId="302"/>
            <ac:picMk id="4" creationId="{70BC0117-ECE8-EBE3-7BF5-E79410BC3E25}"/>
          </ac:picMkLst>
        </pc:picChg>
        <pc:picChg chg="add mod">
          <ac:chgData name="Roxana Sairoldy Rincon Gonzalez" userId="2760d76d344de677" providerId="LiveId" clId="{50AFBEBF-EF6A-4AEF-8101-56494EDBB4FF}" dt="2023-03-10T02:20:11.647" v="12775" actId="1036"/>
          <ac:picMkLst>
            <pc:docMk/>
            <pc:sldMk cId="1153358541" sldId="302"/>
            <ac:picMk id="7" creationId="{64F4E6CE-8B39-C038-8F5A-D0BACB2DF79F}"/>
          </ac:picMkLst>
        </pc:picChg>
        <pc:picChg chg="add del mod">
          <ac:chgData name="Roxana Sairoldy Rincon Gonzalez" userId="2760d76d344de677" providerId="LiveId" clId="{50AFBEBF-EF6A-4AEF-8101-56494EDBB4FF}" dt="2023-03-10T01:44:30.128" v="12455" actId="478"/>
          <ac:picMkLst>
            <pc:docMk/>
            <pc:sldMk cId="1153358541" sldId="302"/>
            <ac:picMk id="8" creationId="{3CFB781D-8796-993B-33EF-86E3B63525F5}"/>
          </ac:picMkLst>
        </pc:picChg>
        <pc:picChg chg="add mod">
          <ac:chgData name="Roxana Sairoldy Rincon Gonzalez" userId="2760d76d344de677" providerId="LiveId" clId="{50AFBEBF-EF6A-4AEF-8101-56494EDBB4FF}" dt="2023-03-15T08:39:33.577" v="16527"/>
          <ac:picMkLst>
            <pc:docMk/>
            <pc:sldMk cId="1153358541" sldId="302"/>
            <ac:picMk id="9" creationId="{2699F7D9-C38A-63A4-2F45-590E945AD3F1}"/>
          </ac:picMkLst>
        </pc:picChg>
        <pc:picChg chg="add mod">
          <ac:chgData name="Roxana Sairoldy Rincon Gonzalez" userId="2760d76d344de677" providerId="LiveId" clId="{50AFBEBF-EF6A-4AEF-8101-56494EDBB4FF}" dt="2023-03-10T02:20:01.300" v="12749" actId="1076"/>
          <ac:picMkLst>
            <pc:docMk/>
            <pc:sldMk cId="1153358541" sldId="302"/>
            <ac:picMk id="14" creationId="{86E06A5D-D113-4C25-A28B-561A735ED00A}"/>
          </ac:picMkLst>
        </pc:picChg>
        <pc:picChg chg="del">
          <ac:chgData name="Roxana Sairoldy Rincon Gonzalez" userId="2760d76d344de677" providerId="LiveId" clId="{50AFBEBF-EF6A-4AEF-8101-56494EDBB4FF}" dt="2023-03-15T08:39:33.109" v="16526" actId="478"/>
          <ac:picMkLst>
            <pc:docMk/>
            <pc:sldMk cId="1153358541" sldId="302"/>
            <ac:picMk id="27" creationId="{3E8A4EC6-A68D-EE06-E88A-8B685EFFA9B4}"/>
          </ac:picMkLst>
        </pc:picChg>
      </pc:sldChg>
      <pc:sldChg chg="addSp delSp modSp add del mod setBg">
        <pc:chgData name="Roxana Sairoldy Rincon Gonzalez" userId="2760d76d344de677" providerId="LiveId" clId="{50AFBEBF-EF6A-4AEF-8101-56494EDBB4FF}" dt="2023-03-10T01:55:25.287" v="12576" actId="47"/>
        <pc:sldMkLst>
          <pc:docMk/>
          <pc:sldMk cId="4275505953" sldId="303"/>
        </pc:sldMkLst>
        <pc:spChg chg="add del">
          <ac:chgData name="Roxana Sairoldy Rincon Gonzalez" userId="2760d76d344de677" providerId="LiveId" clId="{50AFBEBF-EF6A-4AEF-8101-56494EDBB4FF}" dt="2023-03-10T01:51:02.933" v="12549"/>
          <ac:spMkLst>
            <pc:docMk/>
            <pc:sldMk cId="4275505953" sldId="303"/>
            <ac:spMk id="4" creationId="{C62C6BFA-9AD5-DB32-ABD0-B358993D06A8}"/>
          </ac:spMkLst>
        </pc:spChg>
        <pc:spChg chg="mod">
          <ac:chgData name="Roxana Sairoldy Rincon Gonzalez" userId="2760d76d344de677" providerId="LiveId" clId="{50AFBEBF-EF6A-4AEF-8101-56494EDBB4FF}" dt="2023-03-10T01:46:43.071" v="12473" actId="20577"/>
          <ac:spMkLst>
            <pc:docMk/>
            <pc:sldMk cId="4275505953" sldId="303"/>
            <ac:spMk id="1040" creationId="{127F9BBF-0093-D27C-47A7-3B8924217B90}"/>
          </ac:spMkLst>
        </pc:spChg>
        <pc:spChg chg="mod">
          <ac:chgData name="Roxana Sairoldy Rincon Gonzalez" userId="2760d76d344de677" providerId="LiveId" clId="{50AFBEBF-EF6A-4AEF-8101-56494EDBB4FF}" dt="2023-03-10T01:48:38.510" v="12519" actId="20577"/>
          <ac:spMkLst>
            <pc:docMk/>
            <pc:sldMk cId="4275505953" sldId="303"/>
            <ac:spMk id="1041" creationId="{0E1E360D-8FE0-B733-A848-6505DF666996}"/>
          </ac:spMkLst>
        </pc:spChg>
        <pc:graphicFrameChg chg="modGraphic">
          <ac:chgData name="Roxana Sairoldy Rincon Gonzalez" userId="2760d76d344de677" providerId="LiveId" clId="{50AFBEBF-EF6A-4AEF-8101-56494EDBB4FF}" dt="2023-03-10T01:49:04.145" v="12546" actId="313"/>
          <ac:graphicFrameMkLst>
            <pc:docMk/>
            <pc:sldMk cId="4275505953" sldId="303"/>
            <ac:graphicFrameMk id="5" creationId="{F9674544-6DE2-E97D-DDB4-22224619DEF5}"/>
          </ac:graphicFrameMkLst>
        </pc:graphicFrameChg>
        <pc:graphicFrameChg chg="add mod modGraphic">
          <ac:chgData name="Roxana Sairoldy Rincon Gonzalez" userId="2760d76d344de677" providerId="LiveId" clId="{50AFBEBF-EF6A-4AEF-8101-56494EDBB4FF}" dt="2023-03-10T01:55:06.468" v="12573" actId="207"/>
          <ac:graphicFrameMkLst>
            <pc:docMk/>
            <pc:sldMk cId="4275505953" sldId="303"/>
            <ac:graphicFrameMk id="9" creationId="{85DBE0EF-CAE6-D307-36CF-64B2516BC90A}"/>
          </ac:graphicFrameMkLst>
        </pc:graphicFrameChg>
        <pc:picChg chg="del">
          <ac:chgData name="Roxana Sairoldy Rincon Gonzalez" userId="2760d76d344de677" providerId="LiveId" clId="{50AFBEBF-EF6A-4AEF-8101-56494EDBB4FF}" dt="2023-03-10T01:49:08.336" v="12547" actId="478"/>
          <ac:picMkLst>
            <pc:docMk/>
            <pc:sldMk cId="4275505953" sldId="303"/>
            <ac:picMk id="7" creationId="{64F4E6CE-8B39-C038-8F5A-D0BACB2DF79F}"/>
          </ac:picMkLst>
        </pc:picChg>
        <pc:picChg chg="add mod">
          <ac:chgData name="Roxana Sairoldy Rincon Gonzalez" userId="2760d76d344de677" providerId="LiveId" clId="{50AFBEBF-EF6A-4AEF-8101-56494EDBB4FF}" dt="2023-03-10T01:51:12.751" v="12552" actId="1076"/>
          <ac:picMkLst>
            <pc:docMk/>
            <pc:sldMk cId="4275505953" sldId="303"/>
            <ac:picMk id="8" creationId="{039D6C92-BA6C-BAE4-CAC9-F66F2EF93468}"/>
          </ac:picMkLst>
        </pc:picChg>
      </pc:sldChg>
      <pc:sldChg chg="add del">
        <pc:chgData name="Roxana Sairoldy Rincon Gonzalez" userId="2760d76d344de677" providerId="LiveId" clId="{50AFBEBF-EF6A-4AEF-8101-56494EDBB4FF}" dt="2023-03-10T01:55:13.926" v="12574" actId="47"/>
        <pc:sldMkLst>
          <pc:docMk/>
          <pc:sldMk cId="2783307235" sldId="304"/>
        </pc:sldMkLst>
      </pc:sldChg>
      <pc:sldChg chg="add del">
        <pc:chgData name="Roxana Sairoldy Rincon Gonzalez" userId="2760d76d344de677" providerId="LiveId" clId="{50AFBEBF-EF6A-4AEF-8101-56494EDBB4FF}" dt="2023-03-10T01:55:22.270" v="12575" actId="47"/>
        <pc:sldMkLst>
          <pc:docMk/>
          <pc:sldMk cId="253153450" sldId="305"/>
        </pc:sldMkLst>
      </pc:sldChg>
      <pc:sldChg chg="modSp add del mod">
        <pc:chgData name="Roxana Sairoldy Rincon Gonzalez" userId="2760d76d344de677" providerId="LiveId" clId="{50AFBEBF-EF6A-4AEF-8101-56494EDBB4FF}" dt="2023-03-10T01:56:57.500" v="12586" actId="47"/>
        <pc:sldMkLst>
          <pc:docMk/>
          <pc:sldMk cId="1363907950" sldId="306"/>
        </pc:sldMkLst>
        <pc:graphicFrameChg chg="modGraphic">
          <ac:chgData name="Roxana Sairoldy Rincon Gonzalez" userId="2760d76d344de677" providerId="LiveId" clId="{50AFBEBF-EF6A-4AEF-8101-56494EDBB4FF}" dt="2023-03-10T01:56:11.995" v="12582" actId="20577"/>
          <ac:graphicFrameMkLst>
            <pc:docMk/>
            <pc:sldMk cId="1363907950" sldId="306"/>
            <ac:graphicFrameMk id="9" creationId="{85DBE0EF-CAE6-D307-36CF-64B2516BC90A}"/>
          </ac:graphicFrameMkLst>
        </pc:graphicFrameChg>
      </pc:sldChg>
      <pc:sldChg chg="addSp delSp modSp add mod setBg modShow">
        <pc:chgData name="Roxana Sairoldy Rincon Gonzalez" userId="2760d76d344de677" providerId="LiveId" clId="{50AFBEBF-EF6A-4AEF-8101-56494EDBB4FF}" dt="2023-03-15T08:39:38.081" v="16529"/>
        <pc:sldMkLst>
          <pc:docMk/>
          <pc:sldMk cId="2631089790" sldId="307"/>
        </pc:sldMkLst>
        <pc:spChg chg="del">
          <ac:chgData name="Roxana Sairoldy Rincon Gonzalez" userId="2760d76d344de677" providerId="LiveId" clId="{50AFBEBF-EF6A-4AEF-8101-56494EDBB4FF}" dt="2023-03-15T07:00:16.958" v="16315" actId="478"/>
          <ac:spMkLst>
            <pc:docMk/>
            <pc:sldMk cId="2631089790" sldId="307"/>
            <ac:spMk id="3" creationId="{22822623-1780-41BE-E806-663EF51EE54F}"/>
          </ac:spMkLst>
        </pc:spChg>
        <pc:spChg chg="add mod">
          <ac:chgData name="Roxana Sairoldy Rincon Gonzalez" userId="2760d76d344de677" providerId="LiveId" clId="{50AFBEBF-EF6A-4AEF-8101-56494EDBB4FF}" dt="2023-03-15T07:00:17.399" v="16316"/>
          <ac:spMkLst>
            <pc:docMk/>
            <pc:sldMk cId="2631089790" sldId="307"/>
            <ac:spMk id="7" creationId="{AA464B31-72D2-01CC-0464-473F7A1100B4}"/>
          </ac:spMkLst>
        </pc:spChg>
        <pc:spChg chg="mod">
          <ac:chgData name="Roxana Sairoldy Rincon Gonzalez" userId="2760d76d344de677" providerId="LiveId" clId="{50AFBEBF-EF6A-4AEF-8101-56494EDBB4FF}" dt="2023-03-10T02:17:05.332" v="12708" actId="115"/>
          <ac:spMkLst>
            <pc:docMk/>
            <pc:sldMk cId="2631089790" sldId="307"/>
            <ac:spMk id="1033" creationId="{367F854C-147F-59F8-1D38-53946C63CB5C}"/>
          </ac:spMkLst>
        </pc:spChg>
        <pc:spChg chg="mod">
          <ac:chgData name="Roxana Sairoldy Rincon Gonzalez" userId="2760d76d344de677" providerId="LiveId" clId="{50AFBEBF-EF6A-4AEF-8101-56494EDBB4FF}" dt="2023-03-10T02:14:32.538" v="12699" actId="115"/>
          <ac:spMkLst>
            <pc:docMk/>
            <pc:sldMk cId="2631089790" sldId="307"/>
            <ac:spMk id="1036" creationId="{68AE9D1A-CA7A-44FB-FAD0-8350571C3C8F}"/>
          </ac:spMkLst>
        </pc:spChg>
        <pc:spChg chg="mod">
          <ac:chgData name="Roxana Sairoldy Rincon Gonzalez" userId="2760d76d344de677" providerId="LiveId" clId="{50AFBEBF-EF6A-4AEF-8101-56494EDBB4FF}" dt="2023-03-10T02:16:00.909" v="12707" actId="1036"/>
          <ac:spMkLst>
            <pc:docMk/>
            <pc:sldMk cId="2631089790" sldId="307"/>
            <ac:spMk id="1041" creationId="{0E1E360D-8FE0-B733-A848-6505DF666996}"/>
          </ac:spMkLst>
        </pc:spChg>
        <pc:graphicFrameChg chg="mod">
          <ac:chgData name="Roxana Sairoldy Rincon Gonzalez" userId="2760d76d344de677" providerId="LiveId" clId="{50AFBEBF-EF6A-4AEF-8101-56494EDBB4FF}" dt="2023-03-10T02:18:51.564" v="12726" actId="1035"/>
          <ac:graphicFrameMkLst>
            <pc:docMk/>
            <pc:sldMk cId="2631089790" sldId="307"/>
            <ac:graphicFrameMk id="5" creationId="{F9674544-6DE2-E97D-DDB4-22224619DEF5}"/>
          </ac:graphicFrameMkLst>
        </pc:graphicFrameChg>
        <pc:graphicFrameChg chg="mod modGraphic">
          <ac:chgData name="Roxana Sairoldy Rincon Gonzalez" userId="2760d76d344de677" providerId="LiveId" clId="{50AFBEBF-EF6A-4AEF-8101-56494EDBB4FF}" dt="2023-03-10T02:22:27.473" v="12786" actId="572"/>
          <ac:graphicFrameMkLst>
            <pc:docMk/>
            <pc:sldMk cId="2631089790" sldId="307"/>
            <ac:graphicFrameMk id="9" creationId="{85DBE0EF-CAE6-D307-36CF-64B2516BC90A}"/>
          </ac:graphicFrameMkLst>
        </pc:graphicFrameChg>
        <pc:picChg chg="del">
          <ac:chgData name="Roxana Sairoldy Rincon Gonzalez" userId="2760d76d344de677" providerId="LiveId" clId="{50AFBEBF-EF6A-4AEF-8101-56494EDBB4FF}" dt="2023-03-15T07:00:16.958" v="16315" actId="478"/>
          <ac:picMkLst>
            <pc:docMk/>
            <pc:sldMk cId="2631089790" sldId="307"/>
            <ac:picMk id="2" creationId="{94955891-197C-0898-162E-71DDB9A4A843}"/>
          </ac:picMkLst>
        </pc:picChg>
        <pc:picChg chg="add mod">
          <ac:chgData name="Roxana Sairoldy Rincon Gonzalez" userId="2760d76d344de677" providerId="LiveId" clId="{50AFBEBF-EF6A-4AEF-8101-56494EDBB4FF}" dt="2023-03-15T07:00:17.399" v="16316"/>
          <ac:picMkLst>
            <pc:docMk/>
            <pc:sldMk cId="2631089790" sldId="307"/>
            <ac:picMk id="4" creationId="{A19704A3-81CD-A8A8-CF09-987322418CD4}"/>
          </ac:picMkLst>
        </pc:picChg>
        <pc:picChg chg="mod">
          <ac:chgData name="Roxana Sairoldy Rincon Gonzalez" userId="2760d76d344de677" providerId="LiveId" clId="{50AFBEBF-EF6A-4AEF-8101-56494EDBB4FF}" dt="2023-03-10T02:18:51.564" v="12726" actId="1035"/>
          <ac:picMkLst>
            <pc:docMk/>
            <pc:sldMk cId="2631089790" sldId="307"/>
            <ac:picMk id="8" creationId="{039D6C92-BA6C-BAE4-CAC9-F66F2EF93468}"/>
          </ac:picMkLst>
        </pc:picChg>
        <pc:picChg chg="add mod">
          <ac:chgData name="Roxana Sairoldy Rincon Gonzalez" userId="2760d76d344de677" providerId="LiveId" clId="{50AFBEBF-EF6A-4AEF-8101-56494EDBB4FF}" dt="2023-03-15T08:39:38.081" v="16529"/>
          <ac:picMkLst>
            <pc:docMk/>
            <pc:sldMk cId="2631089790" sldId="307"/>
            <ac:picMk id="10" creationId="{6675E9B2-B80B-9C7E-0BE0-4006366F75EE}"/>
          </ac:picMkLst>
        </pc:picChg>
        <pc:picChg chg="del">
          <ac:chgData name="Roxana Sairoldy Rincon Gonzalez" userId="2760d76d344de677" providerId="LiveId" clId="{50AFBEBF-EF6A-4AEF-8101-56494EDBB4FF}" dt="2023-03-15T08:39:37.689" v="16528" actId="478"/>
          <ac:picMkLst>
            <pc:docMk/>
            <pc:sldMk cId="2631089790" sldId="307"/>
            <ac:picMk id="27" creationId="{3E8A4EC6-A68D-EE06-E88A-8B685EFFA9B4}"/>
          </ac:picMkLst>
        </pc:picChg>
      </pc:sldChg>
      <pc:sldChg chg="addSp delSp modSp add mod ord setBg">
        <pc:chgData name="Roxana Sairoldy Rincon Gonzalez" userId="2760d76d344de677" providerId="LiveId" clId="{50AFBEBF-EF6A-4AEF-8101-56494EDBB4FF}" dt="2023-03-15T07:00:45.113" v="16324"/>
        <pc:sldMkLst>
          <pc:docMk/>
          <pc:sldMk cId="3373628758" sldId="308"/>
        </pc:sldMkLst>
        <pc:spChg chg="del">
          <ac:chgData name="Roxana Sairoldy Rincon Gonzalez" userId="2760d76d344de677" providerId="LiveId" clId="{50AFBEBF-EF6A-4AEF-8101-56494EDBB4FF}" dt="2023-03-15T07:00:44.603" v="16323" actId="478"/>
          <ac:spMkLst>
            <pc:docMk/>
            <pc:sldMk cId="3373628758" sldId="308"/>
            <ac:spMk id="3" creationId="{22822623-1780-41BE-E806-663EF51EE54F}"/>
          </ac:spMkLst>
        </pc:spChg>
        <pc:spChg chg="add del">
          <ac:chgData name="Roxana Sairoldy Rincon Gonzalez" userId="2760d76d344de677" providerId="LiveId" clId="{50AFBEBF-EF6A-4AEF-8101-56494EDBB4FF}" dt="2023-03-10T03:08:08.469" v="12860"/>
          <ac:spMkLst>
            <pc:docMk/>
            <pc:sldMk cId="3373628758" sldId="308"/>
            <ac:spMk id="4" creationId="{8F63A654-58C4-44BD-2AF1-4207FFA51347}"/>
          </ac:spMkLst>
        </pc:spChg>
        <pc:spChg chg="add mod">
          <ac:chgData name="Roxana Sairoldy Rincon Gonzalez" userId="2760d76d344de677" providerId="LiveId" clId="{50AFBEBF-EF6A-4AEF-8101-56494EDBB4FF}" dt="2023-03-15T04:33:07.413" v="15196" actId="1036"/>
          <ac:spMkLst>
            <pc:docMk/>
            <pc:sldMk cId="3373628758" sldId="308"/>
            <ac:spMk id="4" creationId="{A629BD61-4B30-F45D-8211-6EFD45A07BDF}"/>
          </ac:spMkLst>
        </pc:spChg>
        <pc:spChg chg="mod">
          <ac:chgData name="Roxana Sairoldy Rincon Gonzalez" userId="2760d76d344de677" providerId="LiveId" clId="{50AFBEBF-EF6A-4AEF-8101-56494EDBB4FF}" dt="2023-03-15T04:05:12.486" v="14401"/>
          <ac:spMkLst>
            <pc:docMk/>
            <pc:sldMk cId="3373628758" sldId="308"/>
            <ac:spMk id="10" creationId="{0AF1A6A4-4B96-32AA-4D43-8113CA503CF1}"/>
          </ac:spMkLst>
        </pc:spChg>
        <pc:spChg chg="mod">
          <ac:chgData name="Roxana Sairoldy Rincon Gonzalez" userId="2760d76d344de677" providerId="LiveId" clId="{50AFBEBF-EF6A-4AEF-8101-56494EDBB4FF}" dt="2023-03-10T03:10:10.815" v="12915" actId="164"/>
          <ac:spMkLst>
            <pc:docMk/>
            <pc:sldMk cId="3373628758" sldId="308"/>
            <ac:spMk id="11" creationId="{6B9DC6F8-E7A5-45D5-76BE-2993561C2450}"/>
          </ac:spMkLst>
        </pc:spChg>
        <pc:spChg chg="mod">
          <ac:chgData name="Roxana Sairoldy Rincon Gonzalez" userId="2760d76d344de677" providerId="LiveId" clId="{50AFBEBF-EF6A-4AEF-8101-56494EDBB4FF}" dt="2023-03-15T04:30:53.289" v="15082" actId="20577"/>
          <ac:spMkLst>
            <pc:docMk/>
            <pc:sldMk cId="3373628758" sldId="308"/>
            <ac:spMk id="12" creationId="{55196FD5-A8E9-332A-C416-65BA1E5EAE2B}"/>
          </ac:spMkLst>
        </pc:spChg>
        <pc:spChg chg="mod">
          <ac:chgData name="Roxana Sairoldy Rincon Gonzalez" userId="2760d76d344de677" providerId="LiveId" clId="{50AFBEBF-EF6A-4AEF-8101-56494EDBB4FF}" dt="2023-03-10T03:06:43.681" v="12854" actId="1037"/>
          <ac:spMkLst>
            <pc:docMk/>
            <pc:sldMk cId="3373628758" sldId="308"/>
            <ac:spMk id="13" creationId="{86ABA669-8DE1-8E3C-4DE4-C7CBCBF1BCE9}"/>
          </ac:spMkLst>
        </pc:spChg>
        <pc:spChg chg="mod">
          <ac:chgData name="Roxana Sairoldy Rincon Gonzalez" userId="2760d76d344de677" providerId="LiveId" clId="{50AFBEBF-EF6A-4AEF-8101-56494EDBB4FF}" dt="2023-03-15T04:05:12.486" v="14401"/>
          <ac:spMkLst>
            <pc:docMk/>
            <pc:sldMk cId="3373628758" sldId="308"/>
            <ac:spMk id="15" creationId="{2FE4B84B-5789-4F47-2230-3E6D31A5E563}"/>
          </ac:spMkLst>
        </pc:spChg>
        <pc:spChg chg="mod">
          <ac:chgData name="Roxana Sairoldy Rincon Gonzalez" userId="2760d76d344de677" providerId="LiveId" clId="{50AFBEBF-EF6A-4AEF-8101-56494EDBB4FF}" dt="2023-03-10T03:06:43.681" v="12854" actId="1037"/>
          <ac:spMkLst>
            <pc:docMk/>
            <pc:sldMk cId="3373628758" sldId="308"/>
            <ac:spMk id="18" creationId="{81DEF354-1D7F-ED48-5863-661D06CB7368}"/>
          </ac:spMkLst>
        </pc:spChg>
        <pc:spChg chg="mod">
          <ac:chgData name="Roxana Sairoldy Rincon Gonzalez" userId="2760d76d344de677" providerId="LiveId" clId="{50AFBEBF-EF6A-4AEF-8101-56494EDBB4FF}" dt="2023-03-15T04:05:12.486" v="14401"/>
          <ac:spMkLst>
            <pc:docMk/>
            <pc:sldMk cId="3373628758" sldId="308"/>
            <ac:spMk id="19" creationId="{2F3E2B80-AF46-8134-F57F-CCC9E5AAFFF2}"/>
          </ac:spMkLst>
        </pc:spChg>
        <pc:spChg chg="mod">
          <ac:chgData name="Roxana Sairoldy Rincon Gonzalez" userId="2760d76d344de677" providerId="LiveId" clId="{50AFBEBF-EF6A-4AEF-8101-56494EDBB4FF}" dt="2023-03-15T04:05:12.486" v="14401"/>
          <ac:spMkLst>
            <pc:docMk/>
            <pc:sldMk cId="3373628758" sldId="308"/>
            <ac:spMk id="26" creationId="{83709332-0737-1E00-A9E8-5B84C01CA335}"/>
          </ac:spMkLst>
        </pc:spChg>
        <pc:spChg chg="mod">
          <ac:chgData name="Roxana Sairoldy Rincon Gonzalez" userId="2760d76d344de677" providerId="LiveId" clId="{50AFBEBF-EF6A-4AEF-8101-56494EDBB4FF}" dt="2023-03-15T04:05:12.486" v="14401"/>
          <ac:spMkLst>
            <pc:docMk/>
            <pc:sldMk cId="3373628758" sldId="308"/>
            <ac:spMk id="27" creationId="{C039DB0A-DFF3-5F52-ADEB-4C5B2F7A9A8F}"/>
          </ac:spMkLst>
        </pc:spChg>
        <pc:spChg chg="mod">
          <ac:chgData name="Roxana Sairoldy Rincon Gonzalez" userId="2760d76d344de677" providerId="LiveId" clId="{50AFBEBF-EF6A-4AEF-8101-56494EDBB4FF}" dt="2023-03-15T02:24:27.065" v="13893" actId="404"/>
          <ac:spMkLst>
            <pc:docMk/>
            <pc:sldMk cId="3373628758" sldId="308"/>
            <ac:spMk id="30" creationId="{DC6172B8-3BC8-915D-95D3-57A9AB20DC8E}"/>
          </ac:spMkLst>
        </pc:spChg>
        <pc:spChg chg="mod">
          <ac:chgData name="Roxana Sairoldy Rincon Gonzalez" userId="2760d76d344de677" providerId="LiveId" clId="{50AFBEBF-EF6A-4AEF-8101-56494EDBB4FF}" dt="2023-03-15T04:05:12.486" v="14401"/>
          <ac:spMkLst>
            <pc:docMk/>
            <pc:sldMk cId="3373628758" sldId="308"/>
            <ac:spMk id="31" creationId="{29691F64-9B75-B437-A69C-F121D689890E}"/>
          </ac:spMkLst>
        </pc:spChg>
        <pc:spChg chg="mod">
          <ac:chgData name="Roxana Sairoldy Rincon Gonzalez" userId="2760d76d344de677" providerId="LiveId" clId="{50AFBEBF-EF6A-4AEF-8101-56494EDBB4FF}" dt="2023-03-15T04:05:12.486" v="14401"/>
          <ac:spMkLst>
            <pc:docMk/>
            <pc:sldMk cId="3373628758" sldId="308"/>
            <ac:spMk id="1024" creationId="{A7293C94-E2AB-7F39-5D33-20B9DB16358A}"/>
          </ac:spMkLst>
        </pc:spChg>
        <pc:spChg chg="add mod">
          <ac:chgData name="Roxana Sairoldy Rincon Gonzalez" userId="2760d76d344de677" providerId="LiveId" clId="{50AFBEBF-EF6A-4AEF-8101-56494EDBB4FF}" dt="2023-03-15T04:33:07.413" v="15196" actId="1036"/>
          <ac:spMkLst>
            <pc:docMk/>
            <pc:sldMk cId="3373628758" sldId="308"/>
            <ac:spMk id="1030" creationId="{232C7964-6EF6-3271-78C4-4329B63B87A2}"/>
          </ac:spMkLst>
        </pc:spChg>
        <pc:spChg chg="add mod">
          <ac:chgData name="Roxana Sairoldy Rincon Gonzalez" userId="2760d76d344de677" providerId="LiveId" clId="{50AFBEBF-EF6A-4AEF-8101-56494EDBB4FF}" dt="2023-03-15T04:33:07.413" v="15196" actId="1036"/>
          <ac:spMkLst>
            <pc:docMk/>
            <pc:sldMk cId="3373628758" sldId="308"/>
            <ac:spMk id="1031" creationId="{2FE767A0-E129-BACE-451E-4F8B86F8D6BA}"/>
          </ac:spMkLst>
        </pc:spChg>
        <pc:spChg chg="add mod">
          <ac:chgData name="Roxana Sairoldy Rincon Gonzalez" userId="2760d76d344de677" providerId="LiveId" clId="{50AFBEBF-EF6A-4AEF-8101-56494EDBB4FF}" dt="2023-03-15T04:33:07.413" v="15196" actId="1036"/>
          <ac:spMkLst>
            <pc:docMk/>
            <pc:sldMk cId="3373628758" sldId="308"/>
            <ac:spMk id="1032" creationId="{380BFD66-CE8F-3647-ED99-2363E064815A}"/>
          </ac:spMkLst>
        </pc:spChg>
        <pc:spChg chg="add del mod">
          <ac:chgData name="Roxana Sairoldy Rincon Gonzalez" userId="2760d76d344de677" providerId="LiveId" clId="{50AFBEBF-EF6A-4AEF-8101-56494EDBB4FF}" dt="2023-03-15T04:32:48.225" v="15177" actId="478"/>
          <ac:spMkLst>
            <pc:docMk/>
            <pc:sldMk cId="3373628758" sldId="308"/>
            <ac:spMk id="1033" creationId="{806036C2-F62A-4607-44D8-9B49356AF363}"/>
          </ac:spMkLst>
        </pc:spChg>
        <pc:spChg chg="add del mod">
          <ac:chgData name="Roxana Sairoldy Rincon Gonzalez" userId="2760d76d344de677" providerId="LiveId" clId="{50AFBEBF-EF6A-4AEF-8101-56494EDBB4FF}" dt="2023-03-15T04:32:49.730" v="15178" actId="478"/>
          <ac:spMkLst>
            <pc:docMk/>
            <pc:sldMk cId="3373628758" sldId="308"/>
            <ac:spMk id="1034" creationId="{4881112E-0660-2EB8-D4A3-7345E6CCE4FC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37" creationId="{F7E14E94-04CF-F65B-291A-C2692CCA64ED}"/>
          </ac:spMkLst>
        </pc:spChg>
        <pc:spChg chg="mod">
          <ac:chgData name="Roxana Sairoldy Rincon Gonzalez" userId="2760d76d344de677" providerId="LiveId" clId="{50AFBEBF-EF6A-4AEF-8101-56494EDBB4FF}" dt="2023-03-15T04:14:47.685" v="14562" actId="6549"/>
          <ac:spMkLst>
            <pc:docMk/>
            <pc:sldMk cId="3373628758" sldId="308"/>
            <ac:spMk id="1057" creationId="{589FDC85-07E4-A5FE-D612-99DBF9DE5C5F}"/>
          </ac:spMkLst>
        </pc:spChg>
        <pc:spChg chg="del mod">
          <ac:chgData name="Roxana Sairoldy Rincon Gonzalez" userId="2760d76d344de677" providerId="LiveId" clId="{50AFBEBF-EF6A-4AEF-8101-56494EDBB4FF}" dt="2023-03-15T04:14:48.730" v="14563" actId="478"/>
          <ac:spMkLst>
            <pc:docMk/>
            <pc:sldMk cId="3373628758" sldId="308"/>
            <ac:spMk id="1058" creationId="{1F84E51C-0700-B9B5-DB21-480DEF20DF4F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59" creationId="{52A87C16-73D9-DB9A-4CA8-D8981CEBB289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60" creationId="{33FB1992-0F4C-D433-1FC3-62E83DFAA286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61" creationId="{E7DED1FC-FEA5-4883-9A3A-2F459FA416BF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62" creationId="{4B5FFB48-B045-2C98-C04F-D6DFDBC4B0AD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64" creationId="{C9CF479F-A1B4-0274-87D4-BAC7BE76D8CB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66" creationId="{37CC644F-E06C-175C-3679-02C447DFE8A5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72" creationId="{135CF621-DB9F-0743-5C73-CF2CD2853CEF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73" creationId="{8EDFFD61-A293-5088-271D-15C28112A11D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74" creationId="{E50F6039-F6A7-143F-B8F2-6945D25B7010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75" creationId="{4F8977B3-5B45-2A5C-3882-A1A9FED5C8F5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76" creationId="{4CB60E4E-0B45-4CC8-7B76-4B42484D4490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77" creationId="{9F61CD83-F1CB-1791-5B01-B6F07EBA683D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78" creationId="{CE077A79-CC18-F9D9-47A1-872F760FCB1D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79" creationId="{B51FAD9B-CF51-8E3F-FC0E-DD33D75CFC0D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80" creationId="{08079B0E-11FF-C413-40AA-523654C11E1C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81" creationId="{FE6FBE2F-83E3-BE14-E43F-D9E242235363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82" creationId="{0720DF04-A9BC-1312-C4E3-41536E6ABEA9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83" creationId="{17832287-0DB4-72B8-9CD2-F2C73CB70055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84" creationId="{D7DDA981-9A62-CA5D-3DA2-64B082D3EF28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85" creationId="{CFB900FA-434C-BE95-54F4-DD1E5443E270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86" creationId="{C176EF9C-9188-02D2-003D-EC1E059963A0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87" creationId="{C02BEB52-E6E9-750C-FDE1-EF732A482D8E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88" creationId="{20057C0F-E435-EDCF-27EC-95C006C046D1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89" creationId="{08C3E622-6028-D1BA-AB4F-231E68E6BB63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90" creationId="{5E9FBF32-3294-9477-176E-009901BB8738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91" creationId="{272A2556-4FFB-FE12-7A9A-E2B79B1BC2CB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92" creationId="{FA82FDA3-25E0-85BA-8F41-216424D536B1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93" creationId="{FB40067F-2809-EB1B-C3B4-F3B5870EF9CC}"/>
          </ac:spMkLst>
        </pc:spChg>
        <pc:spChg chg="mod">
          <ac:chgData name="Roxana Sairoldy Rincon Gonzalez" userId="2760d76d344de677" providerId="LiveId" clId="{50AFBEBF-EF6A-4AEF-8101-56494EDBB4FF}" dt="2023-03-15T04:14:11.846" v="14554"/>
          <ac:spMkLst>
            <pc:docMk/>
            <pc:sldMk cId="3373628758" sldId="308"/>
            <ac:spMk id="1094" creationId="{201DA008-8090-C3A3-109F-ECDE47D2164B}"/>
          </ac:spMkLst>
        </pc:spChg>
        <pc:spChg chg="del mod">
          <ac:chgData name="Roxana Sairoldy Rincon Gonzalez" userId="2760d76d344de677" providerId="LiveId" clId="{50AFBEBF-EF6A-4AEF-8101-56494EDBB4FF}" dt="2023-03-15T04:14:50.747" v="14565" actId="478"/>
          <ac:spMkLst>
            <pc:docMk/>
            <pc:sldMk cId="3373628758" sldId="308"/>
            <ac:spMk id="1095" creationId="{B19FCF60-B966-C211-0509-ACD4BB8BCE5B}"/>
          </ac:spMkLst>
        </pc:spChg>
        <pc:spChg chg="add del mod">
          <ac:chgData name="Roxana Sairoldy Rincon Gonzalez" userId="2760d76d344de677" providerId="LiveId" clId="{50AFBEBF-EF6A-4AEF-8101-56494EDBB4FF}" dt="2023-03-15T04:14:19.696" v="14556" actId="478"/>
          <ac:spMkLst>
            <pc:docMk/>
            <pc:sldMk cId="3373628758" sldId="308"/>
            <ac:spMk id="1097" creationId="{51767B11-15AB-536F-2192-9C3DB662A764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01" creationId="{C1C79AA7-EEFC-5465-8CD0-F0BCAC28A34A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07" creationId="{EA587122-6D71-9A69-8DF2-8341DED7EB68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08" creationId="{302E1731-20C3-8680-38EA-D73E06F16F71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09" creationId="{1C7F14FF-A1C8-DB02-9FDE-14A56FC38E69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10" creationId="{82059F23-279E-414C-5BCE-099FA2C70CBC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11" creationId="{98EC3371-A35E-FBD8-9AB0-199B7D36B2C8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12" creationId="{DA7F1707-9182-C3AC-A487-0F5664C2D3E9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14" creationId="{41E10930-3A72-6FA4-E0E4-47358A2D153E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16" creationId="{0CAF17F5-6AF0-0561-6C13-8B4C3C13F766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22" creationId="{B4861BB5-EE0E-B33D-F1A4-09DC5F02130B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23" creationId="{D34DC904-4256-7F6E-A938-4D3D9EFF7EA2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24" creationId="{2B8D597E-DED0-2C49-472F-7FD30FABC297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25" creationId="{11969F99-5D44-B3FD-6541-4E44069DB227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26" creationId="{048B3706-7E0B-F01B-444D-75ACC69A7B12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27" creationId="{A80A7EA0-4F74-A726-B698-C2576075D131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28" creationId="{C4418EE2-47C3-4E96-68B1-14049D4496A0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29" creationId="{565DC6F2-BE93-B03F-CF53-093BA5BEB8B7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30" creationId="{8B1938DE-EA80-76B1-3188-B9C0B378755D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31" creationId="{16FB6C9C-4C06-4D26-B544-532A15694104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32" creationId="{004FCD73-5805-0313-EBAC-93B929F6B673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33" creationId="{E662588C-DB5B-850F-AF5D-30EF8848C5B0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34" creationId="{6D00B7E1-9A97-CD0F-8AD0-B455A01F2528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35" creationId="{994548A9-FE00-6A27-4BCA-0DBDD603F5FD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36" creationId="{8CD6C9DA-9D9C-5036-B931-42785F14C234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37" creationId="{EB95F29F-3509-92B1-CF6E-A261FFB8C4CE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38" creationId="{8B22725B-C3A2-D7D5-7B79-2F48CB7EA169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39" creationId="{9BF41F44-BDD5-6784-EC40-BB9AFC810C4F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40" creationId="{7E8AC18D-5B34-4B40-6DC3-FE9B932C1732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41" creationId="{FE60247C-978F-5203-34A9-6941D6FF5BA7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42" creationId="{47CA4AAF-F14C-181A-57FA-AE8B415981EA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43" creationId="{587D4F24-7275-E03D-848F-6E1C3568DE8C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44" creationId="{F4973D5F-2FF5-B30B-0706-49F9BEAD2DCB}"/>
          </ac:spMkLst>
        </pc:spChg>
        <pc:spChg chg="mod">
          <ac:chgData name="Roxana Sairoldy Rincon Gonzalez" userId="2760d76d344de677" providerId="LiveId" clId="{50AFBEBF-EF6A-4AEF-8101-56494EDBB4FF}" dt="2023-03-15T04:14:36.111" v="14558"/>
          <ac:spMkLst>
            <pc:docMk/>
            <pc:sldMk cId="3373628758" sldId="308"/>
            <ac:spMk id="1145" creationId="{90BD2591-7116-080A-2FBA-AEE2E2F738AE}"/>
          </ac:spMkLst>
        </pc:spChg>
        <pc:spChg chg="add del mod">
          <ac:chgData name="Roxana Sairoldy Rincon Gonzalez" userId="2760d76d344de677" providerId="LiveId" clId="{50AFBEBF-EF6A-4AEF-8101-56494EDBB4FF}" dt="2023-03-15T04:14:37.970" v="14559"/>
          <ac:spMkLst>
            <pc:docMk/>
            <pc:sldMk cId="3373628758" sldId="308"/>
            <ac:spMk id="1147" creationId="{5D5CB98C-2B82-6A5C-4F74-328E8D0A63F1}"/>
          </ac:spMkLst>
        </pc:spChg>
        <pc:spChg chg="mod">
          <ac:chgData name="Roxana Sairoldy Rincon Gonzalez" userId="2760d76d344de677" providerId="LiveId" clId="{50AFBEBF-EF6A-4AEF-8101-56494EDBB4FF}" dt="2023-03-15T06:46:18.583" v="16176"/>
          <ac:spMkLst>
            <pc:docMk/>
            <pc:sldMk cId="3373628758" sldId="308"/>
            <ac:spMk id="1150" creationId="{AD35EC3F-25E0-3719-AE55-FAB879B3AF44}"/>
          </ac:spMkLst>
        </pc:spChg>
        <pc:spChg chg="add mod">
          <ac:chgData name="Roxana Sairoldy Rincon Gonzalez" userId="2760d76d344de677" providerId="LiveId" clId="{50AFBEBF-EF6A-4AEF-8101-56494EDBB4FF}" dt="2023-03-15T07:00:45.113" v="16324"/>
          <ac:spMkLst>
            <pc:docMk/>
            <pc:sldMk cId="3373628758" sldId="308"/>
            <ac:spMk id="1152" creationId="{9DEE60FD-8B63-845E-F6E1-35D7546C26ED}"/>
          </ac:spMkLst>
        </pc:spChg>
        <pc:grpChg chg="add mod">
          <ac:chgData name="Roxana Sairoldy Rincon Gonzalez" userId="2760d76d344de677" providerId="LiveId" clId="{50AFBEBF-EF6A-4AEF-8101-56494EDBB4FF}" dt="2023-03-10T03:10:10.815" v="12915" actId="164"/>
          <ac:grpSpMkLst>
            <pc:docMk/>
            <pc:sldMk cId="3373628758" sldId="308"/>
            <ac:grpSpMk id="8" creationId="{96462597-6D31-74B8-A296-568352FDC5B2}"/>
          </ac:grpSpMkLst>
        </pc:grpChg>
        <pc:grpChg chg="add mod">
          <ac:chgData name="Roxana Sairoldy Rincon Gonzalez" userId="2760d76d344de677" providerId="LiveId" clId="{50AFBEBF-EF6A-4AEF-8101-56494EDBB4FF}" dt="2023-03-15T04:33:07.413" v="15196" actId="1036"/>
          <ac:grpSpMkLst>
            <pc:docMk/>
            <pc:sldMk cId="3373628758" sldId="308"/>
            <ac:grpSpMk id="9" creationId="{BB800F3D-30D8-1F07-D416-D72FB903C572}"/>
          </ac:grpSpMkLst>
        </pc:grpChg>
        <pc:grpChg chg="add del mod">
          <ac:chgData name="Roxana Sairoldy Rincon Gonzalez" userId="2760d76d344de677" providerId="LiveId" clId="{50AFBEBF-EF6A-4AEF-8101-56494EDBB4FF}" dt="2023-03-15T04:30:43.111" v="15066" actId="478"/>
          <ac:grpSpMkLst>
            <pc:docMk/>
            <pc:sldMk cId="3373628758" sldId="308"/>
            <ac:grpSpMk id="14" creationId="{D58DB352-4AAC-A9FC-B606-7BC4756F4D7B}"/>
          </ac:grpSpMkLst>
        </pc:grpChg>
        <pc:grpChg chg="del mod">
          <ac:chgData name="Roxana Sairoldy Rincon Gonzalez" userId="2760d76d344de677" providerId="LiveId" clId="{50AFBEBF-EF6A-4AEF-8101-56494EDBB4FF}" dt="2023-03-15T06:46:18.113" v="16175" actId="478"/>
          <ac:grpSpMkLst>
            <pc:docMk/>
            <pc:sldMk cId="3373628758" sldId="308"/>
            <ac:grpSpMk id="16" creationId="{15FD998F-7370-DC3B-C2FA-A192B0889D74}"/>
          </ac:grpSpMkLst>
        </pc:grpChg>
        <pc:grpChg chg="del mod">
          <ac:chgData name="Roxana Sairoldy Rincon Gonzalez" userId="2760d76d344de677" providerId="LiveId" clId="{50AFBEBF-EF6A-4AEF-8101-56494EDBB4FF}" dt="2023-03-10T03:09:57.499" v="12896" actId="478"/>
          <ac:grpSpMkLst>
            <pc:docMk/>
            <pc:sldMk cId="3373628758" sldId="308"/>
            <ac:grpSpMk id="19" creationId="{D12D3C79-EEEA-05B5-868D-EB81EFB0DA01}"/>
          </ac:grpSpMkLst>
        </pc:grpChg>
        <pc:grpChg chg="add del mod">
          <ac:chgData name="Roxana Sairoldy Rincon Gonzalez" userId="2760d76d344de677" providerId="LiveId" clId="{50AFBEBF-EF6A-4AEF-8101-56494EDBB4FF}" dt="2023-03-15T04:30:45.267" v="15067" actId="478"/>
          <ac:grpSpMkLst>
            <pc:docMk/>
            <pc:sldMk cId="3373628758" sldId="308"/>
            <ac:grpSpMk id="24" creationId="{899AFA47-C249-497E-04DD-0E186DAF059D}"/>
          </ac:grpSpMkLst>
        </pc:grpChg>
        <pc:grpChg chg="add mod">
          <ac:chgData name="Roxana Sairoldy Rincon Gonzalez" userId="2760d76d344de677" providerId="LiveId" clId="{50AFBEBF-EF6A-4AEF-8101-56494EDBB4FF}" dt="2023-03-15T04:33:07.413" v="15196" actId="1036"/>
          <ac:grpSpMkLst>
            <pc:docMk/>
            <pc:sldMk cId="3373628758" sldId="308"/>
            <ac:grpSpMk id="29" creationId="{7502C18A-7336-B267-D39A-5449CE525592}"/>
          </ac:grpSpMkLst>
        </pc:grpChg>
        <pc:grpChg chg="add del mod">
          <ac:chgData name="Roxana Sairoldy Rincon Gonzalez" userId="2760d76d344de677" providerId="LiveId" clId="{50AFBEBF-EF6A-4AEF-8101-56494EDBB4FF}" dt="2023-03-15T04:14:52.003" v="14566" actId="478"/>
          <ac:grpSpMkLst>
            <pc:docMk/>
            <pc:sldMk cId="3373628758" sldId="308"/>
            <ac:grpSpMk id="1035" creationId="{004C5873-F14B-982C-9C3B-A913E85A7BAC}"/>
          </ac:grpSpMkLst>
        </pc:grpChg>
        <pc:grpChg chg="del">
          <ac:chgData name="Roxana Sairoldy Rincon Gonzalez" userId="2760d76d344de677" providerId="LiveId" clId="{50AFBEBF-EF6A-4AEF-8101-56494EDBB4FF}" dt="2023-03-15T04:05:11.633" v="14400" actId="478"/>
          <ac:grpSpMkLst>
            <pc:docMk/>
            <pc:sldMk cId="3373628758" sldId="308"/>
            <ac:grpSpMk id="1044" creationId="{8928288B-E57C-6BA5-1D7D-1E3EAAD42990}"/>
          </ac:grpSpMkLst>
        </pc:grpChg>
        <pc:grpChg chg="add del mod">
          <ac:chgData name="Roxana Sairoldy Rincon Gonzalez" userId="2760d76d344de677" providerId="LiveId" clId="{50AFBEBF-EF6A-4AEF-8101-56494EDBB4FF}" dt="2023-03-15T04:14:37.970" v="14559"/>
          <ac:grpSpMkLst>
            <pc:docMk/>
            <pc:sldMk cId="3373628758" sldId="308"/>
            <ac:grpSpMk id="1099" creationId="{330EB737-C78D-559F-9BE8-29F1B167D706}"/>
          </ac:grpSpMkLst>
        </pc:grpChg>
        <pc:grpChg chg="add mod">
          <ac:chgData name="Roxana Sairoldy Rincon Gonzalez" userId="2760d76d344de677" providerId="LiveId" clId="{50AFBEBF-EF6A-4AEF-8101-56494EDBB4FF}" dt="2023-03-15T06:46:18.583" v="16176"/>
          <ac:grpSpMkLst>
            <pc:docMk/>
            <pc:sldMk cId="3373628758" sldId="308"/>
            <ac:grpSpMk id="1148" creationId="{76812B64-3F5C-FE99-64A8-358475704A60}"/>
          </ac:grpSpMkLst>
        </pc:grpChg>
        <pc:picChg chg="del">
          <ac:chgData name="Roxana Sairoldy Rincon Gonzalez" userId="2760d76d344de677" providerId="LiveId" clId="{50AFBEBF-EF6A-4AEF-8101-56494EDBB4FF}" dt="2023-03-15T07:00:44.603" v="16323" actId="478"/>
          <ac:picMkLst>
            <pc:docMk/>
            <pc:sldMk cId="3373628758" sldId="308"/>
            <ac:picMk id="2" creationId="{94955891-197C-0898-162E-71DDB9A4A843}"/>
          </ac:picMkLst>
        </pc:picChg>
        <pc:picChg chg="add del mod">
          <ac:chgData name="Roxana Sairoldy Rincon Gonzalez" userId="2760d76d344de677" providerId="LiveId" clId="{50AFBEBF-EF6A-4AEF-8101-56494EDBB4FF}" dt="2023-03-10T03:08:41.996" v="12889" actId="1036"/>
          <ac:picMkLst>
            <pc:docMk/>
            <pc:sldMk cId="3373628758" sldId="308"/>
            <ac:picMk id="5" creationId="{83CB473C-B891-80BE-4223-8678D713BBA1}"/>
          </ac:picMkLst>
        </pc:picChg>
        <pc:picChg chg="add mod">
          <ac:chgData name="Roxana Sairoldy Rincon Gonzalez" userId="2760d76d344de677" providerId="LiveId" clId="{50AFBEBF-EF6A-4AEF-8101-56494EDBB4FF}" dt="2023-03-10T03:10:10.815" v="12915" actId="164"/>
          <ac:picMkLst>
            <pc:docMk/>
            <pc:sldMk cId="3373628758" sldId="308"/>
            <ac:picMk id="7" creationId="{9DAF9B7C-E8B8-3AA5-9065-30548499A476}"/>
          </ac:picMkLst>
        </pc:picChg>
        <pc:picChg chg="del">
          <ac:chgData name="Roxana Sairoldy Rincon Gonzalez" userId="2760d76d344de677" providerId="LiveId" clId="{50AFBEBF-EF6A-4AEF-8101-56494EDBB4FF}" dt="2023-03-10T03:10:44.935" v="12916" actId="478"/>
          <ac:picMkLst>
            <pc:docMk/>
            <pc:sldMk cId="3373628758" sldId="308"/>
            <ac:picMk id="14" creationId="{3B9D9DB1-946E-8688-CDC3-332BFBFFE9BE}"/>
          </ac:picMkLst>
        </pc:picChg>
        <pc:picChg chg="mod">
          <ac:chgData name="Roxana Sairoldy Rincon Gonzalez" userId="2760d76d344de677" providerId="LiveId" clId="{50AFBEBF-EF6A-4AEF-8101-56494EDBB4FF}" dt="2023-03-10T03:06:43.681" v="12854" actId="1037"/>
          <ac:picMkLst>
            <pc:docMk/>
            <pc:sldMk cId="3373628758" sldId="308"/>
            <ac:picMk id="17" creationId="{B3C9864E-CC5F-AFE1-7AB2-3EB5F2CC5D69}"/>
          </ac:picMkLst>
        </pc:picChg>
        <pc:picChg chg="del mod">
          <ac:chgData name="Roxana Sairoldy Rincon Gonzalez" userId="2760d76d344de677" providerId="LiveId" clId="{50AFBEBF-EF6A-4AEF-8101-56494EDBB4FF}" dt="2023-03-10T03:09:57.499" v="12896" actId="478"/>
          <ac:picMkLst>
            <pc:docMk/>
            <pc:sldMk cId="3373628758" sldId="308"/>
            <ac:picMk id="1026" creationId="{47A1B4E6-B058-0391-55E7-2BFF1624169B}"/>
          </ac:picMkLst>
        </pc:picChg>
        <pc:picChg chg="del">
          <ac:chgData name="Roxana Sairoldy Rincon Gonzalez" userId="2760d76d344de677" providerId="LiveId" clId="{50AFBEBF-EF6A-4AEF-8101-56494EDBB4FF}" dt="2023-03-10T03:08:37.463" v="12883" actId="478"/>
          <ac:picMkLst>
            <pc:docMk/>
            <pc:sldMk cId="3373628758" sldId="308"/>
            <ac:picMk id="1028" creationId="{03442879-142B-4F0E-4BDC-4CFE7DDE7642}"/>
          </ac:picMkLst>
        </pc:picChg>
        <pc:picChg chg="mod">
          <ac:chgData name="Roxana Sairoldy Rincon Gonzalez" userId="2760d76d344de677" providerId="LiveId" clId="{50AFBEBF-EF6A-4AEF-8101-56494EDBB4FF}" dt="2023-03-15T06:46:18.583" v="16176"/>
          <ac:picMkLst>
            <pc:docMk/>
            <pc:sldMk cId="3373628758" sldId="308"/>
            <ac:picMk id="1149" creationId="{017C7959-AE59-D3E2-B5CD-C8371D8E4AEC}"/>
          </ac:picMkLst>
        </pc:picChg>
        <pc:picChg chg="add mod">
          <ac:chgData name="Roxana Sairoldy Rincon Gonzalez" userId="2760d76d344de677" providerId="LiveId" clId="{50AFBEBF-EF6A-4AEF-8101-56494EDBB4FF}" dt="2023-03-15T07:00:45.113" v="16324"/>
          <ac:picMkLst>
            <pc:docMk/>
            <pc:sldMk cId="3373628758" sldId="308"/>
            <ac:picMk id="1151" creationId="{1DF36680-725F-B45A-35BD-74C4962E89C4}"/>
          </ac:picMkLst>
        </pc:picChg>
        <pc:cxnChg chg="add del mod">
          <ac:chgData name="Roxana Sairoldy Rincon Gonzalez" userId="2760d76d344de677" providerId="LiveId" clId="{50AFBEBF-EF6A-4AEF-8101-56494EDBB4FF}" dt="2023-03-15T04:13:22.217" v="14552" actId="478"/>
          <ac:cxnSpMkLst>
            <pc:docMk/>
            <pc:sldMk cId="3373628758" sldId="308"/>
            <ac:cxnSpMk id="1026" creationId="{AA57F0B2-A623-41C8-761C-1AA9F391CED8}"/>
          </ac:cxnSpMkLst>
        </pc:cxnChg>
        <pc:cxnChg chg="add del mod">
          <ac:chgData name="Roxana Sairoldy Rincon Gonzalez" userId="2760d76d344de677" providerId="LiveId" clId="{50AFBEBF-EF6A-4AEF-8101-56494EDBB4FF}" dt="2023-03-15T04:13:16.850" v="14550" actId="478"/>
          <ac:cxnSpMkLst>
            <pc:docMk/>
            <pc:sldMk cId="3373628758" sldId="308"/>
            <ac:cxnSpMk id="1027" creationId="{0457AE88-1A3D-B3CC-A677-F35BE71200EE}"/>
          </ac:cxnSpMkLst>
        </pc:cxnChg>
        <pc:cxnChg chg="add del mod">
          <ac:chgData name="Roxana Sairoldy Rincon Gonzalez" userId="2760d76d344de677" providerId="LiveId" clId="{50AFBEBF-EF6A-4AEF-8101-56494EDBB4FF}" dt="2023-03-15T04:12:27.835" v="14544" actId="478"/>
          <ac:cxnSpMkLst>
            <pc:docMk/>
            <pc:sldMk cId="3373628758" sldId="308"/>
            <ac:cxnSpMk id="1028" creationId="{EDC7C277-ED8A-0220-3156-BEAE6D747D7C}"/>
          </ac:cxnSpMkLst>
        </pc:cxnChg>
        <pc:cxnChg chg="add del mod">
          <ac:chgData name="Roxana Sairoldy Rincon Gonzalez" userId="2760d76d344de677" providerId="LiveId" clId="{50AFBEBF-EF6A-4AEF-8101-56494EDBB4FF}" dt="2023-03-15T04:12:29.605" v="14545" actId="478"/>
          <ac:cxnSpMkLst>
            <pc:docMk/>
            <pc:sldMk cId="3373628758" sldId="308"/>
            <ac:cxnSpMk id="1029" creationId="{FCFB16C2-2727-2AAD-51B9-3EBB1AF9F742}"/>
          </ac:cxnSpMkLst>
        </pc:cxnChg>
        <pc:cxnChg chg="mod">
          <ac:chgData name="Roxana Sairoldy Rincon Gonzalez" userId="2760d76d344de677" providerId="LiveId" clId="{50AFBEBF-EF6A-4AEF-8101-56494EDBB4FF}" dt="2023-03-15T04:14:11.846" v="14554"/>
          <ac:cxnSpMkLst>
            <pc:docMk/>
            <pc:sldMk cId="3373628758" sldId="308"/>
            <ac:cxnSpMk id="1036" creationId="{F9C26895-436F-77AF-72A8-6AA062A9B4AD}"/>
          </ac:cxnSpMkLst>
        </pc:cxnChg>
        <pc:cxnChg chg="mod">
          <ac:chgData name="Roxana Sairoldy Rincon Gonzalez" userId="2760d76d344de677" providerId="LiveId" clId="{50AFBEBF-EF6A-4AEF-8101-56494EDBB4FF}" dt="2023-03-15T04:14:11.846" v="14554"/>
          <ac:cxnSpMkLst>
            <pc:docMk/>
            <pc:sldMk cId="3373628758" sldId="308"/>
            <ac:cxnSpMk id="1038" creationId="{F170DD1A-394B-AD65-FBDA-93BCCABC0131}"/>
          </ac:cxnSpMkLst>
        </pc:cxnChg>
        <pc:cxnChg chg="mod">
          <ac:chgData name="Roxana Sairoldy Rincon Gonzalez" userId="2760d76d344de677" providerId="LiveId" clId="{50AFBEBF-EF6A-4AEF-8101-56494EDBB4FF}" dt="2023-03-15T04:14:11.846" v="14554"/>
          <ac:cxnSpMkLst>
            <pc:docMk/>
            <pc:sldMk cId="3373628758" sldId="308"/>
            <ac:cxnSpMk id="1040" creationId="{4D72D4F9-CAF9-7E44-665B-41D5657A7416}"/>
          </ac:cxnSpMkLst>
        </pc:cxnChg>
        <pc:cxnChg chg="mod">
          <ac:chgData name="Roxana Sairoldy Rincon Gonzalez" userId="2760d76d344de677" providerId="LiveId" clId="{50AFBEBF-EF6A-4AEF-8101-56494EDBB4FF}" dt="2023-03-15T04:14:11.846" v="14554"/>
          <ac:cxnSpMkLst>
            <pc:docMk/>
            <pc:sldMk cId="3373628758" sldId="308"/>
            <ac:cxnSpMk id="1041" creationId="{7CD62292-BC83-911B-1793-4C9E09168341}"/>
          </ac:cxnSpMkLst>
        </pc:cxnChg>
        <pc:cxnChg chg="mod">
          <ac:chgData name="Roxana Sairoldy Rincon Gonzalez" userId="2760d76d344de677" providerId="LiveId" clId="{50AFBEBF-EF6A-4AEF-8101-56494EDBB4FF}" dt="2023-03-15T04:14:11.846" v="14554"/>
          <ac:cxnSpMkLst>
            <pc:docMk/>
            <pc:sldMk cId="3373628758" sldId="308"/>
            <ac:cxnSpMk id="1042" creationId="{5F43B62A-FD69-D4A1-5F6D-B0E5E4D33E4D}"/>
          </ac:cxnSpMkLst>
        </pc:cxnChg>
        <pc:cxnChg chg="mod">
          <ac:chgData name="Roxana Sairoldy Rincon Gonzalez" userId="2760d76d344de677" providerId="LiveId" clId="{50AFBEBF-EF6A-4AEF-8101-56494EDBB4FF}" dt="2023-03-15T04:14:11.846" v="14554"/>
          <ac:cxnSpMkLst>
            <pc:docMk/>
            <pc:sldMk cId="3373628758" sldId="308"/>
            <ac:cxnSpMk id="1043" creationId="{CD38F7D1-679D-C6BA-1E54-89AE94AA7182}"/>
          </ac:cxnSpMkLst>
        </pc:cxnChg>
        <pc:cxnChg chg="mod">
          <ac:chgData name="Roxana Sairoldy Rincon Gonzalez" userId="2760d76d344de677" providerId="LiveId" clId="{50AFBEBF-EF6A-4AEF-8101-56494EDBB4FF}" dt="2023-03-15T04:14:11.846" v="14554"/>
          <ac:cxnSpMkLst>
            <pc:docMk/>
            <pc:sldMk cId="3373628758" sldId="308"/>
            <ac:cxnSpMk id="1063" creationId="{FC76F53E-9308-5640-1484-7510F3CD7A0E}"/>
          </ac:cxnSpMkLst>
        </pc:cxnChg>
        <pc:cxnChg chg="mod">
          <ac:chgData name="Roxana Sairoldy Rincon Gonzalez" userId="2760d76d344de677" providerId="LiveId" clId="{50AFBEBF-EF6A-4AEF-8101-56494EDBB4FF}" dt="2023-03-15T04:14:11.846" v="14554"/>
          <ac:cxnSpMkLst>
            <pc:docMk/>
            <pc:sldMk cId="3373628758" sldId="308"/>
            <ac:cxnSpMk id="1065" creationId="{CB6C218E-B272-BC98-2F4C-DA86A12A826B}"/>
          </ac:cxnSpMkLst>
        </pc:cxnChg>
        <pc:cxnChg chg="mod">
          <ac:chgData name="Roxana Sairoldy Rincon Gonzalez" userId="2760d76d344de677" providerId="LiveId" clId="{50AFBEBF-EF6A-4AEF-8101-56494EDBB4FF}" dt="2023-03-15T04:14:11.846" v="14554"/>
          <ac:cxnSpMkLst>
            <pc:docMk/>
            <pc:sldMk cId="3373628758" sldId="308"/>
            <ac:cxnSpMk id="1067" creationId="{A2F7962A-6EF6-8584-1923-8E07C3D00645}"/>
          </ac:cxnSpMkLst>
        </pc:cxnChg>
        <pc:cxnChg chg="mod">
          <ac:chgData name="Roxana Sairoldy Rincon Gonzalez" userId="2760d76d344de677" providerId="LiveId" clId="{50AFBEBF-EF6A-4AEF-8101-56494EDBB4FF}" dt="2023-03-15T04:14:11.846" v="14554"/>
          <ac:cxnSpMkLst>
            <pc:docMk/>
            <pc:sldMk cId="3373628758" sldId="308"/>
            <ac:cxnSpMk id="1068" creationId="{8A9839B8-FA56-5D67-B846-B015C8397CA0}"/>
          </ac:cxnSpMkLst>
        </pc:cxnChg>
        <pc:cxnChg chg="mod">
          <ac:chgData name="Roxana Sairoldy Rincon Gonzalez" userId="2760d76d344de677" providerId="LiveId" clId="{50AFBEBF-EF6A-4AEF-8101-56494EDBB4FF}" dt="2023-03-15T04:14:11.846" v="14554"/>
          <ac:cxnSpMkLst>
            <pc:docMk/>
            <pc:sldMk cId="3373628758" sldId="308"/>
            <ac:cxnSpMk id="1069" creationId="{75BB3422-B77E-C818-3D0F-F6EAAC53EFEF}"/>
          </ac:cxnSpMkLst>
        </pc:cxnChg>
        <pc:cxnChg chg="mod">
          <ac:chgData name="Roxana Sairoldy Rincon Gonzalez" userId="2760d76d344de677" providerId="LiveId" clId="{50AFBEBF-EF6A-4AEF-8101-56494EDBB4FF}" dt="2023-03-15T04:14:11.846" v="14554"/>
          <ac:cxnSpMkLst>
            <pc:docMk/>
            <pc:sldMk cId="3373628758" sldId="308"/>
            <ac:cxnSpMk id="1070" creationId="{2E1F69C7-7DCA-2E61-06EE-5A82ABD6C15F}"/>
          </ac:cxnSpMkLst>
        </pc:cxnChg>
        <pc:cxnChg chg="mod">
          <ac:chgData name="Roxana Sairoldy Rincon Gonzalez" userId="2760d76d344de677" providerId="LiveId" clId="{50AFBEBF-EF6A-4AEF-8101-56494EDBB4FF}" dt="2023-03-15T04:14:11.846" v="14554"/>
          <ac:cxnSpMkLst>
            <pc:docMk/>
            <pc:sldMk cId="3373628758" sldId="308"/>
            <ac:cxnSpMk id="1071" creationId="{7E0B6373-EBFB-2163-9771-E9F44439F993}"/>
          </ac:cxnSpMkLst>
        </pc:cxnChg>
        <pc:cxnChg chg="add del mod">
          <ac:chgData name="Roxana Sairoldy Rincon Gonzalez" userId="2760d76d344de677" providerId="LiveId" clId="{50AFBEBF-EF6A-4AEF-8101-56494EDBB4FF}" dt="2023-03-15T04:14:53.473" v="14567" actId="478"/>
          <ac:cxnSpMkLst>
            <pc:docMk/>
            <pc:sldMk cId="3373628758" sldId="308"/>
            <ac:cxnSpMk id="1096" creationId="{051C42F8-38CD-C044-A161-FD5E765B1F0A}"/>
          </ac:cxnSpMkLst>
        </pc:cxnChg>
        <pc:cxnChg chg="mod">
          <ac:chgData name="Roxana Sairoldy Rincon Gonzalez" userId="2760d76d344de677" providerId="LiveId" clId="{50AFBEBF-EF6A-4AEF-8101-56494EDBB4FF}" dt="2023-03-15T04:14:36.111" v="14558"/>
          <ac:cxnSpMkLst>
            <pc:docMk/>
            <pc:sldMk cId="3373628758" sldId="308"/>
            <ac:cxnSpMk id="1100" creationId="{F4C027E1-C533-E7A6-7576-09E9552AEE2C}"/>
          </ac:cxnSpMkLst>
        </pc:cxnChg>
        <pc:cxnChg chg="mod">
          <ac:chgData name="Roxana Sairoldy Rincon Gonzalez" userId="2760d76d344de677" providerId="LiveId" clId="{50AFBEBF-EF6A-4AEF-8101-56494EDBB4FF}" dt="2023-03-15T04:14:36.111" v="14558"/>
          <ac:cxnSpMkLst>
            <pc:docMk/>
            <pc:sldMk cId="3373628758" sldId="308"/>
            <ac:cxnSpMk id="1102" creationId="{CE96EE8E-26EA-9815-A6BF-74A16188B0B5}"/>
          </ac:cxnSpMkLst>
        </pc:cxnChg>
        <pc:cxnChg chg="mod">
          <ac:chgData name="Roxana Sairoldy Rincon Gonzalez" userId="2760d76d344de677" providerId="LiveId" clId="{50AFBEBF-EF6A-4AEF-8101-56494EDBB4FF}" dt="2023-03-15T04:14:36.111" v="14558"/>
          <ac:cxnSpMkLst>
            <pc:docMk/>
            <pc:sldMk cId="3373628758" sldId="308"/>
            <ac:cxnSpMk id="1103" creationId="{81EEAD43-4A87-D543-AF90-EBCFD0D705E5}"/>
          </ac:cxnSpMkLst>
        </pc:cxnChg>
        <pc:cxnChg chg="mod">
          <ac:chgData name="Roxana Sairoldy Rincon Gonzalez" userId="2760d76d344de677" providerId="LiveId" clId="{50AFBEBF-EF6A-4AEF-8101-56494EDBB4FF}" dt="2023-03-15T04:14:36.111" v="14558"/>
          <ac:cxnSpMkLst>
            <pc:docMk/>
            <pc:sldMk cId="3373628758" sldId="308"/>
            <ac:cxnSpMk id="1104" creationId="{F6B786B9-2327-0FDB-DB63-07BFBB1F224E}"/>
          </ac:cxnSpMkLst>
        </pc:cxnChg>
        <pc:cxnChg chg="mod">
          <ac:chgData name="Roxana Sairoldy Rincon Gonzalez" userId="2760d76d344de677" providerId="LiveId" clId="{50AFBEBF-EF6A-4AEF-8101-56494EDBB4FF}" dt="2023-03-15T04:14:36.111" v="14558"/>
          <ac:cxnSpMkLst>
            <pc:docMk/>
            <pc:sldMk cId="3373628758" sldId="308"/>
            <ac:cxnSpMk id="1105" creationId="{0A990C8C-F506-C581-9B32-9C6B3C453199}"/>
          </ac:cxnSpMkLst>
        </pc:cxnChg>
        <pc:cxnChg chg="mod">
          <ac:chgData name="Roxana Sairoldy Rincon Gonzalez" userId="2760d76d344de677" providerId="LiveId" clId="{50AFBEBF-EF6A-4AEF-8101-56494EDBB4FF}" dt="2023-03-15T04:14:36.111" v="14558"/>
          <ac:cxnSpMkLst>
            <pc:docMk/>
            <pc:sldMk cId="3373628758" sldId="308"/>
            <ac:cxnSpMk id="1106" creationId="{ADBF26A5-C23D-123B-3D0A-2103AB2FE6D4}"/>
          </ac:cxnSpMkLst>
        </pc:cxnChg>
        <pc:cxnChg chg="mod">
          <ac:chgData name="Roxana Sairoldy Rincon Gonzalez" userId="2760d76d344de677" providerId="LiveId" clId="{50AFBEBF-EF6A-4AEF-8101-56494EDBB4FF}" dt="2023-03-15T04:14:36.111" v="14558"/>
          <ac:cxnSpMkLst>
            <pc:docMk/>
            <pc:sldMk cId="3373628758" sldId="308"/>
            <ac:cxnSpMk id="1113" creationId="{25092088-6097-7BD2-CF6F-917D54B48BAB}"/>
          </ac:cxnSpMkLst>
        </pc:cxnChg>
        <pc:cxnChg chg="mod">
          <ac:chgData name="Roxana Sairoldy Rincon Gonzalez" userId="2760d76d344de677" providerId="LiveId" clId="{50AFBEBF-EF6A-4AEF-8101-56494EDBB4FF}" dt="2023-03-15T04:14:36.111" v="14558"/>
          <ac:cxnSpMkLst>
            <pc:docMk/>
            <pc:sldMk cId="3373628758" sldId="308"/>
            <ac:cxnSpMk id="1115" creationId="{573D5E6E-249A-8FA0-B166-28F2818CBFCE}"/>
          </ac:cxnSpMkLst>
        </pc:cxnChg>
        <pc:cxnChg chg="mod">
          <ac:chgData name="Roxana Sairoldy Rincon Gonzalez" userId="2760d76d344de677" providerId="LiveId" clId="{50AFBEBF-EF6A-4AEF-8101-56494EDBB4FF}" dt="2023-03-15T04:14:36.111" v="14558"/>
          <ac:cxnSpMkLst>
            <pc:docMk/>
            <pc:sldMk cId="3373628758" sldId="308"/>
            <ac:cxnSpMk id="1117" creationId="{7A796D9C-FBD0-95F7-68E9-8FC57075614D}"/>
          </ac:cxnSpMkLst>
        </pc:cxnChg>
        <pc:cxnChg chg="mod">
          <ac:chgData name="Roxana Sairoldy Rincon Gonzalez" userId="2760d76d344de677" providerId="LiveId" clId="{50AFBEBF-EF6A-4AEF-8101-56494EDBB4FF}" dt="2023-03-15T04:14:36.111" v="14558"/>
          <ac:cxnSpMkLst>
            <pc:docMk/>
            <pc:sldMk cId="3373628758" sldId="308"/>
            <ac:cxnSpMk id="1118" creationId="{AC5EEA8B-A9E0-179B-5391-B1711B8431EF}"/>
          </ac:cxnSpMkLst>
        </pc:cxnChg>
        <pc:cxnChg chg="mod">
          <ac:chgData name="Roxana Sairoldy Rincon Gonzalez" userId="2760d76d344de677" providerId="LiveId" clId="{50AFBEBF-EF6A-4AEF-8101-56494EDBB4FF}" dt="2023-03-15T04:14:36.111" v="14558"/>
          <ac:cxnSpMkLst>
            <pc:docMk/>
            <pc:sldMk cId="3373628758" sldId="308"/>
            <ac:cxnSpMk id="1119" creationId="{7C236697-F1BE-0A7C-B414-10E0D3938EE5}"/>
          </ac:cxnSpMkLst>
        </pc:cxnChg>
        <pc:cxnChg chg="mod">
          <ac:chgData name="Roxana Sairoldy Rincon Gonzalez" userId="2760d76d344de677" providerId="LiveId" clId="{50AFBEBF-EF6A-4AEF-8101-56494EDBB4FF}" dt="2023-03-15T04:14:36.111" v="14558"/>
          <ac:cxnSpMkLst>
            <pc:docMk/>
            <pc:sldMk cId="3373628758" sldId="308"/>
            <ac:cxnSpMk id="1120" creationId="{B2D759C4-5BEF-B515-A55C-1913A0926D0E}"/>
          </ac:cxnSpMkLst>
        </pc:cxnChg>
        <pc:cxnChg chg="mod">
          <ac:chgData name="Roxana Sairoldy Rincon Gonzalez" userId="2760d76d344de677" providerId="LiveId" clId="{50AFBEBF-EF6A-4AEF-8101-56494EDBB4FF}" dt="2023-03-15T04:14:36.111" v="14558"/>
          <ac:cxnSpMkLst>
            <pc:docMk/>
            <pc:sldMk cId="3373628758" sldId="308"/>
            <ac:cxnSpMk id="1121" creationId="{5CC33F06-2E91-832B-E796-48926CAABBEC}"/>
          </ac:cxnSpMkLst>
        </pc:cxnChg>
        <pc:cxnChg chg="add del mod">
          <ac:chgData name="Roxana Sairoldy Rincon Gonzalez" userId="2760d76d344de677" providerId="LiveId" clId="{50AFBEBF-EF6A-4AEF-8101-56494EDBB4FF}" dt="2023-03-15T04:14:37.970" v="14559"/>
          <ac:cxnSpMkLst>
            <pc:docMk/>
            <pc:sldMk cId="3373628758" sldId="308"/>
            <ac:cxnSpMk id="1146" creationId="{CB6232BA-000D-21D8-AC5A-838089BB4124}"/>
          </ac:cxnSpMkLst>
        </pc:cxnChg>
      </pc:sldChg>
      <pc:sldChg chg="del">
        <pc:chgData name="Roxana Sairoldy Rincon Gonzalez" userId="2760d76d344de677" providerId="LiveId" clId="{50AFBEBF-EF6A-4AEF-8101-56494EDBB4FF}" dt="2023-03-10T01:56:56.203" v="12585" actId="47"/>
        <pc:sldMkLst>
          <pc:docMk/>
          <pc:sldMk cId="3477816069" sldId="308"/>
        </pc:sldMkLst>
      </pc:sldChg>
      <pc:sldChg chg="addSp delSp modSp add mod setBg">
        <pc:chgData name="Roxana Sairoldy Rincon Gonzalez" userId="2760d76d344de677" providerId="LiveId" clId="{50AFBEBF-EF6A-4AEF-8101-56494EDBB4FF}" dt="2023-03-15T08:46:43.809" v="16578"/>
        <pc:sldMkLst>
          <pc:docMk/>
          <pc:sldMk cId="2314404705" sldId="309"/>
        </pc:sldMkLst>
        <pc:spChg chg="mod">
          <ac:chgData name="Roxana Sairoldy Rincon Gonzalez" userId="2760d76d344de677" providerId="LiveId" clId="{50AFBEBF-EF6A-4AEF-8101-56494EDBB4FF}" dt="2023-03-15T06:54:48.669" v="16282"/>
          <ac:spMkLst>
            <pc:docMk/>
            <pc:sldMk cId="2314404705" sldId="309"/>
            <ac:spMk id="3" creationId="{52C4EA26-F7A3-08D1-50D0-057160C72900}"/>
          </ac:spMkLst>
        </pc:spChg>
        <pc:spChg chg="mod">
          <ac:chgData name="Roxana Sairoldy Rincon Gonzalez" userId="2760d76d344de677" providerId="LiveId" clId="{50AFBEBF-EF6A-4AEF-8101-56494EDBB4FF}" dt="2023-03-15T02:25:25.585" v="13895" actId="20577"/>
          <ac:spMkLst>
            <pc:docMk/>
            <pc:sldMk cId="2314404705" sldId="309"/>
            <ac:spMk id="9" creationId="{3E0C4770-2855-1DB1-0593-06BC9A5882D9}"/>
          </ac:spMkLst>
        </pc:spChg>
        <pc:spChg chg="del">
          <ac:chgData name="Roxana Sairoldy Rincon Gonzalez" userId="2760d76d344de677" providerId="LiveId" clId="{50AFBEBF-EF6A-4AEF-8101-56494EDBB4FF}" dt="2023-03-15T06:54:48.237" v="16281" actId="478"/>
          <ac:spMkLst>
            <pc:docMk/>
            <pc:sldMk cId="2314404705" sldId="309"/>
            <ac:spMk id="10" creationId="{EF20B680-2BA9-7A68-2295-CD9903AB0F9D}"/>
          </ac:spMkLst>
        </pc:spChg>
        <pc:spChg chg="add mod">
          <ac:chgData name="Roxana Sairoldy Rincon Gonzalez" userId="2760d76d344de677" providerId="LiveId" clId="{50AFBEBF-EF6A-4AEF-8101-56494EDBB4FF}" dt="2023-03-15T06:54:48.669" v="16282"/>
          <ac:spMkLst>
            <pc:docMk/>
            <pc:sldMk cId="2314404705" sldId="309"/>
            <ac:spMk id="12" creationId="{6526C210-10EE-7FF0-4FBB-F7A39600E3AE}"/>
          </ac:spMkLst>
        </pc:spChg>
        <pc:spChg chg="mod">
          <ac:chgData name="Roxana Sairoldy Rincon Gonzalez" userId="2760d76d344de677" providerId="LiveId" clId="{50AFBEBF-EF6A-4AEF-8101-56494EDBB4FF}" dt="2023-03-15T06:54:48.669" v="16282"/>
          <ac:spMkLst>
            <pc:docMk/>
            <pc:sldMk cId="2314404705" sldId="309"/>
            <ac:spMk id="18" creationId="{DCA83160-0044-7874-D733-E6C91007B57E}"/>
          </ac:spMkLst>
        </pc:spChg>
        <pc:spChg chg="add mod">
          <ac:chgData name="Roxana Sairoldy Rincon Gonzalez" userId="2760d76d344de677" providerId="LiveId" clId="{50AFBEBF-EF6A-4AEF-8101-56494EDBB4FF}" dt="2023-03-15T07:03:55.251" v="16366"/>
          <ac:spMkLst>
            <pc:docMk/>
            <pc:sldMk cId="2314404705" sldId="309"/>
            <ac:spMk id="20" creationId="{6C0627A8-0F32-3930-327B-9057A919DAC1}"/>
          </ac:spMkLst>
        </pc:spChg>
        <pc:spChg chg="add mod">
          <ac:chgData name="Roxana Sairoldy Rincon Gonzalez" userId="2760d76d344de677" providerId="LiveId" clId="{50AFBEBF-EF6A-4AEF-8101-56494EDBB4FF}" dt="2023-03-15T08:46:43.809" v="16578"/>
          <ac:spMkLst>
            <pc:docMk/>
            <pc:sldMk cId="2314404705" sldId="309"/>
            <ac:spMk id="24" creationId="{584B56F3-5664-DA72-DFC2-E19BAF64281B}"/>
          </ac:spMkLst>
        </pc:spChg>
        <pc:spChg chg="del">
          <ac:chgData name="Roxana Sairoldy Rincon Gonzalez" userId="2760d76d344de677" providerId="LiveId" clId="{50AFBEBF-EF6A-4AEF-8101-56494EDBB4FF}" dt="2023-03-15T07:03:54.802" v="16365" actId="478"/>
          <ac:spMkLst>
            <pc:docMk/>
            <pc:sldMk cId="2314404705" sldId="309"/>
            <ac:spMk id="34" creationId="{B3A09C4C-FCCC-2845-A1AD-6F76957E8993}"/>
          </ac:spMkLst>
        </pc:spChg>
        <pc:grpChg chg="add mod">
          <ac:chgData name="Roxana Sairoldy Rincon Gonzalez" userId="2760d76d344de677" providerId="LiveId" clId="{50AFBEBF-EF6A-4AEF-8101-56494EDBB4FF}" dt="2023-03-15T06:54:48.669" v="16282"/>
          <ac:grpSpMkLst>
            <pc:docMk/>
            <pc:sldMk cId="2314404705" sldId="309"/>
            <ac:grpSpMk id="2" creationId="{985FEE9C-FAF0-F323-8E99-4DDECB30BEAA}"/>
          </ac:grpSpMkLst>
        </pc:grpChg>
        <pc:grpChg chg="del">
          <ac:chgData name="Roxana Sairoldy Rincon Gonzalez" userId="2760d76d344de677" providerId="LiveId" clId="{50AFBEBF-EF6A-4AEF-8101-56494EDBB4FF}" dt="2023-03-15T06:54:48.237" v="16281" actId="478"/>
          <ac:grpSpMkLst>
            <pc:docMk/>
            <pc:sldMk cId="2314404705" sldId="309"/>
            <ac:grpSpMk id="4" creationId="{D6608840-3979-906C-F531-B91378CA2276}"/>
          </ac:grpSpMkLst>
        </pc:grpChg>
        <pc:grpChg chg="del">
          <ac:chgData name="Roxana Sairoldy Rincon Gonzalez" userId="2760d76d344de677" providerId="LiveId" clId="{50AFBEBF-EF6A-4AEF-8101-56494EDBB4FF}" dt="2023-03-15T06:54:48.237" v="16281" actId="478"/>
          <ac:grpSpMkLst>
            <pc:docMk/>
            <pc:sldMk cId="2314404705" sldId="309"/>
            <ac:grpSpMk id="13" creationId="{21016701-AE72-A08A-60BD-49F83C745EF5}"/>
          </ac:grpSpMkLst>
        </pc:grpChg>
        <pc:grpChg chg="add mod">
          <ac:chgData name="Roxana Sairoldy Rincon Gonzalez" userId="2760d76d344de677" providerId="LiveId" clId="{50AFBEBF-EF6A-4AEF-8101-56494EDBB4FF}" dt="2023-03-15T06:54:48.669" v="16282"/>
          <ac:grpSpMkLst>
            <pc:docMk/>
            <pc:sldMk cId="2314404705" sldId="309"/>
            <ac:grpSpMk id="14" creationId="{ABA4245A-301C-29F8-EA48-E19A7B629530}"/>
          </ac:grpSpMkLst>
        </pc:grpChg>
        <pc:picChg chg="mod">
          <ac:chgData name="Roxana Sairoldy Rincon Gonzalez" userId="2760d76d344de677" providerId="LiveId" clId="{50AFBEBF-EF6A-4AEF-8101-56494EDBB4FF}" dt="2023-03-15T06:54:48.669" v="16282"/>
          <ac:picMkLst>
            <pc:docMk/>
            <pc:sldMk cId="2314404705" sldId="309"/>
            <ac:picMk id="11" creationId="{70FDF95E-A4C5-5347-45F0-9D44B567B809}"/>
          </ac:picMkLst>
        </pc:picChg>
        <pc:picChg chg="mod">
          <ac:chgData name="Roxana Sairoldy Rincon Gonzalez" userId="2760d76d344de677" providerId="LiveId" clId="{50AFBEBF-EF6A-4AEF-8101-56494EDBB4FF}" dt="2023-03-15T06:54:48.669" v="16282"/>
          <ac:picMkLst>
            <pc:docMk/>
            <pc:sldMk cId="2314404705" sldId="309"/>
            <ac:picMk id="15" creationId="{06C240D7-0223-B5FD-5AC1-2C63CF694CD2}"/>
          </ac:picMkLst>
        </pc:picChg>
        <pc:picChg chg="add mod">
          <ac:chgData name="Roxana Sairoldy Rincon Gonzalez" userId="2760d76d344de677" providerId="LiveId" clId="{50AFBEBF-EF6A-4AEF-8101-56494EDBB4FF}" dt="2023-03-15T07:03:55.251" v="16366"/>
          <ac:picMkLst>
            <pc:docMk/>
            <pc:sldMk cId="2314404705" sldId="309"/>
            <ac:picMk id="19" creationId="{51DCBD7F-0E67-812A-8E81-D5DBA2E285AD}"/>
          </ac:picMkLst>
        </pc:picChg>
        <pc:picChg chg="del">
          <ac:chgData name="Roxana Sairoldy Rincon Gonzalez" userId="2760d76d344de677" providerId="LiveId" clId="{50AFBEBF-EF6A-4AEF-8101-56494EDBB4FF}" dt="2023-03-15T08:46:43.128" v="16577" actId="478"/>
          <ac:picMkLst>
            <pc:docMk/>
            <pc:sldMk cId="2314404705" sldId="309"/>
            <ac:picMk id="21" creationId="{39D524BF-AB95-EC0C-D99F-B43785D0F214}"/>
          </ac:picMkLst>
        </pc:picChg>
        <pc:picChg chg="add mod">
          <ac:chgData name="Roxana Sairoldy Rincon Gonzalez" userId="2760d76d344de677" providerId="LiveId" clId="{50AFBEBF-EF6A-4AEF-8101-56494EDBB4FF}" dt="2023-03-15T08:46:43.809" v="16578"/>
          <ac:picMkLst>
            <pc:docMk/>
            <pc:sldMk cId="2314404705" sldId="309"/>
            <ac:picMk id="22" creationId="{8FF2F51F-4DE3-B790-C602-C77FDEB50405}"/>
          </ac:picMkLst>
        </pc:picChg>
        <pc:picChg chg="add mod">
          <ac:chgData name="Roxana Sairoldy Rincon Gonzalez" userId="2760d76d344de677" providerId="LiveId" clId="{50AFBEBF-EF6A-4AEF-8101-56494EDBB4FF}" dt="2023-03-15T08:46:43.809" v="16578"/>
          <ac:picMkLst>
            <pc:docMk/>
            <pc:sldMk cId="2314404705" sldId="309"/>
            <ac:picMk id="23" creationId="{FB13018B-9702-74F2-0103-0E917CB4E967}"/>
          </ac:picMkLst>
        </pc:picChg>
        <pc:picChg chg="del">
          <ac:chgData name="Roxana Sairoldy Rincon Gonzalez" userId="2760d76d344de677" providerId="LiveId" clId="{50AFBEBF-EF6A-4AEF-8101-56494EDBB4FF}" dt="2023-03-15T07:03:54.802" v="16365" actId="478"/>
          <ac:picMkLst>
            <pc:docMk/>
            <pc:sldMk cId="2314404705" sldId="309"/>
            <ac:picMk id="32" creationId="{595E8ADB-7D21-BED2-10FF-9E977462646F}"/>
          </ac:picMkLst>
        </pc:picChg>
        <pc:picChg chg="del">
          <ac:chgData name="Roxana Sairoldy Rincon Gonzalez" userId="2760d76d344de677" providerId="LiveId" clId="{50AFBEBF-EF6A-4AEF-8101-56494EDBB4FF}" dt="2023-03-15T08:46:43.128" v="16577" actId="478"/>
          <ac:picMkLst>
            <pc:docMk/>
            <pc:sldMk cId="2314404705" sldId="309"/>
            <ac:picMk id="44" creationId="{B0D22270-0377-1A4D-F936-5FC79E3DD2F0}"/>
          </ac:picMkLst>
        </pc:picChg>
      </pc:sldChg>
      <pc:sldChg chg="addSp delSp modSp add mod setBg">
        <pc:chgData name="Roxana Sairoldy Rincon Gonzalez" userId="2760d76d344de677" providerId="LiveId" clId="{50AFBEBF-EF6A-4AEF-8101-56494EDBB4FF}" dt="2023-03-15T07:00:28.446" v="16320"/>
        <pc:sldMkLst>
          <pc:docMk/>
          <pc:sldMk cId="2964894190" sldId="310"/>
        </pc:sldMkLst>
        <pc:spChg chg="del">
          <ac:chgData name="Roxana Sairoldy Rincon Gonzalez" userId="2760d76d344de677" providerId="LiveId" clId="{50AFBEBF-EF6A-4AEF-8101-56494EDBB4FF}" dt="2023-03-15T07:00:27.998" v="16319" actId="478"/>
          <ac:spMkLst>
            <pc:docMk/>
            <pc:sldMk cId="2964894190" sldId="310"/>
            <ac:spMk id="3" creationId="{22822623-1780-41BE-E806-663EF51EE54F}"/>
          </ac:spMkLst>
        </pc:spChg>
        <pc:spChg chg="mod">
          <ac:chgData name="Roxana Sairoldy Rincon Gonzalez" userId="2760d76d344de677" providerId="LiveId" clId="{50AFBEBF-EF6A-4AEF-8101-56494EDBB4FF}" dt="2023-03-15T04:18:45.618" v="14624" actId="164"/>
          <ac:spMkLst>
            <pc:docMk/>
            <pc:sldMk cId="2964894190" sldId="310"/>
            <ac:spMk id="4" creationId="{A629BD61-4B30-F45D-8211-6EFD45A07BDF}"/>
          </ac:spMkLst>
        </pc:spChg>
        <pc:spChg chg="mod">
          <ac:chgData name="Roxana Sairoldy Rincon Gonzalez" userId="2760d76d344de677" providerId="LiveId" clId="{50AFBEBF-EF6A-4AEF-8101-56494EDBB4FF}" dt="2023-03-15T06:45:38.551" v="16168" actId="1076"/>
          <ac:spMkLst>
            <pc:docMk/>
            <pc:sldMk cId="2964894190" sldId="310"/>
            <ac:spMk id="6" creationId="{80DC2352-C7F5-9EE5-3A57-4AA0AEFF77CF}"/>
          </ac:spMkLst>
        </pc:spChg>
        <pc:spChg chg="mod">
          <ac:chgData name="Roxana Sairoldy Rincon Gonzalez" userId="2760d76d344de677" providerId="LiveId" clId="{50AFBEBF-EF6A-4AEF-8101-56494EDBB4FF}" dt="2023-03-15T04:19:30.084" v="14643" actId="6549"/>
          <ac:spMkLst>
            <pc:docMk/>
            <pc:sldMk cId="2964894190" sldId="310"/>
            <ac:spMk id="1024" creationId="{A7293C94-E2AB-7F39-5D33-20B9DB16358A}"/>
          </ac:spMkLst>
        </pc:spChg>
        <pc:spChg chg="add mod">
          <ac:chgData name="Roxana Sairoldy Rincon Gonzalez" userId="2760d76d344de677" providerId="LiveId" clId="{50AFBEBF-EF6A-4AEF-8101-56494EDBB4FF}" dt="2023-03-15T04:16:33.937" v="14613" actId="20577"/>
          <ac:spMkLst>
            <pc:docMk/>
            <pc:sldMk cId="2964894190" sldId="310"/>
            <ac:spMk id="1026" creationId="{96716F87-7B12-7E26-D8A1-054B8062FEE6}"/>
          </ac:spMkLst>
        </pc:spChg>
        <pc:spChg chg="add del">
          <ac:chgData name="Roxana Sairoldy Rincon Gonzalez" userId="2760d76d344de677" providerId="LiveId" clId="{50AFBEBF-EF6A-4AEF-8101-56494EDBB4FF}" dt="2023-03-15T04:17:21.134" v="14617"/>
          <ac:spMkLst>
            <pc:docMk/>
            <pc:sldMk cId="2964894190" sldId="310"/>
            <ac:spMk id="1027" creationId="{154C91A1-8BD1-4DFA-B89E-6BCC21FEEE35}"/>
          </ac:spMkLst>
        </pc:spChg>
        <pc:spChg chg="mod">
          <ac:chgData name="Roxana Sairoldy Rincon Gonzalez" userId="2760d76d344de677" providerId="LiveId" clId="{50AFBEBF-EF6A-4AEF-8101-56494EDBB4FF}" dt="2023-03-15T04:18:45.618" v="14624" actId="164"/>
          <ac:spMkLst>
            <pc:docMk/>
            <pc:sldMk cId="2964894190" sldId="310"/>
            <ac:spMk id="1030" creationId="{232C7964-6EF6-3271-78C4-4329B63B87A2}"/>
          </ac:spMkLst>
        </pc:spChg>
        <pc:spChg chg="mod">
          <ac:chgData name="Roxana Sairoldy Rincon Gonzalez" userId="2760d76d344de677" providerId="LiveId" clId="{50AFBEBF-EF6A-4AEF-8101-56494EDBB4FF}" dt="2023-03-15T04:18:45.618" v="14624" actId="164"/>
          <ac:spMkLst>
            <pc:docMk/>
            <pc:sldMk cId="2964894190" sldId="310"/>
            <ac:spMk id="1031" creationId="{2FE767A0-E129-BACE-451E-4F8B86F8D6BA}"/>
          </ac:spMkLst>
        </pc:spChg>
        <pc:spChg chg="mod">
          <ac:chgData name="Roxana Sairoldy Rincon Gonzalez" userId="2760d76d344de677" providerId="LiveId" clId="{50AFBEBF-EF6A-4AEF-8101-56494EDBB4FF}" dt="2023-03-15T04:18:45.618" v="14624" actId="164"/>
          <ac:spMkLst>
            <pc:docMk/>
            <pc:sldMk cId="2964894190" sldId="310"/>
            <ac:spMk id="1032" creationId="{380BFD66-CE8F-3647-ED99-2363E064815A}"/>
          </ac:spMkLst>
        </pc:spChg>
        <pc:spChg chg="mod">
          <ac:chgData name="Roxana Sairoldy Rincon Gonzalez" userId="2760d76d344de677" providerId="LiveId" clId="{50AFBEBF-EF6A-4AEF-8101-56494EDBB4FF}" dt="2023-03-15T04:18:45.618" v="14624" actId="164"/>
          <ac:spMkLst>
            <pc:docMk/>
            <pc:sldMk cId="2964894190" sldId="310"/>
            <ac:spMk id="1033" creationId="{806036C2-F62A-4607-44D8-9B49356AF363}"/>
          </ac:spMkLst>
        </pc:spChg>
        <pc:spChg chg="mod">
          <ac:chgData name="Roxana Sairoldy Rincon Gonzalez" userId="2760d76d344de677" providerId="LiveId" clId="{50AFBEBF-EF6A-4AEF-8101-56494EDBB4FF}" dt="2023-03-15T04:18:45.618" v="14624" actId="164"/>
          <ac:spMkLst>
            <pc:docMk/>
            <pc:sldMk cId="2964894190" sldId="310"/>
            <ac:spMk id="1034" creationId="{4881112E-0660-2EB8-D4A3-7345E6CCE4FC}"/>
          </ac:spMkLst>
        </pc:spChg>
        <pc:spChg chg="mod">
          <ac:chgData name="Roxana Sairoldy Rincon Gonzalez" userId="2760d76d344de677" providerId="LiveId" clId="{50AFBEBF-EF6A-4AEF-8101-56494EDBB4FF}" dt="2023-03-15T04:18:47.451" v="14625"/>
          <ac:spMkLst>
            <pc:docMk/>
            <pc:sldMk cId="2964894190" sldId="310"/>
            <ac:spMk id="1045" creationId="{3A463DD5-722C-326F-5177-3E67847C6A26}"/>
          </ac:spMkLst>
        </pc:spChg>
        <pc:spChg chg="mod">
          <ac:chgData name="Roxana Sairoldy Rincon Gonzalez" userId="2760d76d344de677" providerId="LiveId" clId="{50AFBEBF-EF6A-4AEF-8101-56494EDBB4FF}" dt="2023-03-15T04:20:21.014" v="14706" actId="20577"/>
          <ac:spMkLst>
            <pc:docMk/>
            <pc:sldMk cId="2964894190" sldId="310"/>
            <ac:spMk id="1046" creationId="{37F96CDA-F4B8-7425-09A1-93B5FC7D937E}"/>
          </ac:spMkLst>
        </pc:spChg>
        <pc:spChg chg="mod">
          <ac:chgData name="Roxana Sairoldy Rincon Gonzalez" userId="2760d76d344de677" providerId="LiveId" clId="{50AFBEBF-EF6A-4AEF-8101-56494EDBB4FF}" dt="2023-03-15T04:34:57.109" v="15202" actId="207"/>
          <ac:spMkLst>
            <pc:docMk/>
            <pc:sldMk cId="2964894190" sldId="310"/>
            <ac:spMk id="1047" creationId="{3F7FE781-D248-AF91-D76D-0A6625C81F6E}"/>
          </ac:spMkLst>
        </pc:spChg>
        <pc:spChg chg="mod">
          <ac:chgData name="Roxana Sairoldy Rincon Gonzalez" userId="2760d76d344de677" providerId="LiveId" clId="{50AFBEBF-EF6A-4AEF-8101-56494EDBB4FF}" dt="2023-03-15T04:23:34.250" v="14884" actId="20577"/>
          <ac:spMkLst>
            <pc:docMk/>
            <pc:sldMk cId="2964894190" sldId="310"/>
            <ac:spMk id="1048" creationId="{32BF11F8-4E24-343B-8E2A-44D2056B5DC3}"/>
          </ac:spMkLst>
        </pc:spChg>
        <pc:spChg chg="mod">
          <ac:chgData name="Roxana Sairoldy Rincon Gonzalez" userId="2760d76d344de677" providerId="LiveId" clId="{50AFBEBF-EF6A-4AEF-8101-56494EDBB4FF}" dt="2023-03-15T04:23:46.838" v="14908" actId="313"/>
          <ac:spMkLst>
            <pc:docMk/>
            <pc:sldMk cId="2964894190" sldId="310"/>
            <ac:spMk id="1049" creationId="{C7EA294A-F669-5AFC-0E76-158B76B9CC25}"/>
          </ac:spMkLst>
        </pc:spChg>
        <pc:spChg chg="mod">
          <ac:chgData name="Roxana Sairoldy Rincon Gonzalez" userId="2760d76d344de677" providerId="LiveId" clId="{50AFBEBF-EF6A-4AEF-8101-56494EDBB4FF}" dt="2023-03-15T04:18:47.451" v="14625"/>
          <ac:spMkLst>
            <pc:docMk/>
            <pc:sldMk cId="2964894190" sldId="310"/>
            <ac:spMk id="1050" creationId="{D704A284-30F4-BC33-6A8A-E4C9274B27D2}"/>
          </ac:spMkLst>
        </pc:spChg>
        <pc:spChg chg="add del">
          <ac:chgData name="Roxana Sairoldy Rincon Gonzalez" userId="2760d76d344de677" providerId="LiveId" clId="{50AFBEBF-EF6A-4AEF-8101-56494EDBB4FF}" dt="2023-03-15T04:21:32.721" v="14710"/>
          <ac:spMkLst>
            <pc:docMk/>
            <pc:sldMk cId="2964894190" sldId="310"/>
            <ac:spMk id="1051" creationId="{76D3CC83-182E-B1BD-5113-869F173E798A}"/>
          </ac:spMkLst>
        </pc:spChg>
        <pc:spChg chg="mod">
          <ac:chgData name="Roxana Sairoldy Rincon Gonzalez" userId="2760d76d344de677" providerId="LiveId" clId="{50AFBEBF-EF6A-4AEF-8101-56494EDBB4FF}" dt="2023-03-15T04:24:27.786" v="14910" actId="14100"/>
          <ac:spMkLst>
            <pc:docMk/>
            <pc:sldMk cId="2964894190" sldId="310"/>
            <ac:spMk id="1059" creationId="{52A87C16-73D9-DB9A-4CA8-D8981CEBB289}"/>
          </ac:spMkLst>
        </pc:spChg>
        <pc:spChg chg="mod">
          <ac:chgData name="Roxana Sairoldy Rincon Gonzalez" userId="2760d76d344de677" providerId="LiveId" clId="{50AFBEBF-EF6A-4AEF-8101-56494EDBB4FF}" dt="2023-03-15T04:24:33.082" v="14911" actId="14100"/>
          <ac:spMkLst>
            <pc:docMk/>
            <pc:sldMk cId="2964894190" sldId="310"/>
            <ac:spMk id="1060" creationId="{33FB1992-0F4C-D433-1FC3-62E83DFAA286}"/>
          </ac:spMkLst>
        </pc:spChg>
        <pc:spChg chg="mod">
          <ac:chgData name="Roxana Sairoldy Rincon Gonzalez" userId="2760d76d344de677" providerId="LiveId" clId="{50AFBEBF-EF6A-4AEF-8101-56494EDBB4FF}" dt="2023-03-15T04:25:21.504" v="14947" actId="20577"/>
          <ac:spMkLst>
            <pc:docMk/>
            <pc:sldMk cId="2964894190" sldId="310"/>
            <ac:spMk id="1073" creationId="{8EDFFD61-A293-5088-271D-15C28112A11D}"/>
          </ac:spMkLst>
        </pc:spChg>
        <pc:spChg chg="mod">
          <ac:chgData name="Roxana Sairoldy Rincon Gonzalez" userId="2760d76d344de677" providerId="LiveId" clId="{50AFBEBF-EF6A-4AEF-8101-56494EDBB4FF}" dt="2023-03-15T04:24:37.124" v="14912" actId="14100"/>
          <ac:spMkLst>
            <pc:docMk/>
            <pc:sldMk cId="2964894190" sldId="310"/>
            <ac:spMk id="1076" creationId="{4CB60E4E-0B45-4CC8-7B76-4B42484D4490}"/>
          </ac:spMkLst>
        </pc:spChg>
        <pc:spChg chg="mod">
          <ac:chgData name="Roxana Sairoldy Rincon Gonzalez" userId="2760d76d344de677" providerId="LiveId" clId="{50AFBEBF-EF6A-4AEF-8101-56494EDBB4FF}" dt="2023-03-15T04:24:45.232" v="14916" actId="20577"/>
          <ac:spMkLst>
            <pc:docMk/>
            <pc:sldMk cId="2964894190" sldId="310"/>
            <ac:spMk id="1077" creationId="{9F61CD83-F1CB-1791-5B01-B6F07EBA683D}"/>
          </ac:spMkLst>
        </pc:spChg>
        <pc:spChg chg="mod">
          <ac:chgData name="Roxana Sairoldy Rincon Gonzalez" userId="2760d76d344de677" providerId="LiveId" clId="{50AFBEBF-EF6A-4AEF-8101-56494EDBB4FF}" dt="2023-03-15T04:25:15.761" v="14938" actId="20577"/>
          <ac:spMkLst>
            <pc:docMk/>
            <pc:sldMk cId="2964894190" sldId="310"/>
            <ac:spMk id="1081" creationId="{FE6FBE2F-83E3-BE14-E43F-D9E242235363}"/>
          </ac:spMkLst>
        </pc:spChg>
        <pc:spChg chg="mod">
          <ac:chgData name="Roxana Sairoldy Rincon Gonzalez" userId="2760d76d344de677" providerId="LiveId" clId="{50AFBEBF-EF6A-4AEF-8101-56494EDBB4FF}" dt="2023-03-15T04:24:39.066" v="14913" actId="14100"/>
          <ac:spMkLst>
            <pc:docMk/>
            <pc:sldMk cId="2964894190" sldId="310"/>
            <ac:spMk id="1083" creationId="{17832287-0DB4-72B8-9CD2-F2C73CB70055}"/>
          </ac:spMkLst>
        </pc:spChg>
        <pc:spChg chg="mod">
          <ac:chgData name="Roxana Sairoldy Rincon Gonzalez" userId="2760d76d344de677" providerId="LiveId" clId="{50AFBEBF-EF6A-4AEF-8101-56494EDBB4FF}" dt="2023-03-15T04:25:08.738" v="14929" actId="20577"/>
          <ac:spMkLst>
            <pc:docMk/>
            <pc:sldMk cId="2964894190" sldId="310"/>
            <ac:spMk id="1087" creationId="{C02BEB52-E6E9-750C-FDE1-EF732A482D8E}"/>
          </ac:spMkLst>
        </pc:spChg>
        <pc:spChg chg="mod">
          <ac:chgData name="Roxana Sairoldy Rincon Gonzalez" userId="2760d76d344de677" providerId="LiveId" clId="{50AFBEBF-EF6A-4AEF-8101-56494EDBB4FF}" dt="2023-03-15T04:17:32.309" v="14621" actId="14100"/>
          <ac:spMkLst>
            <pc:docMk/>
            <pc:sldMk cId="2964894190" sldId="310"/>
            <ac:spMk id="1089" creationId="{08C3E622-6028-D1BA-AB4F-231E68E6BB63}"/>
          </ac:spMkLst>
        </pc:spChg>
        <pc:spChg chg="mod">
          <ac:chgData name="Roxana Sairoldy Rincon Gonzalez" userId="2760d76d344de677" providerId="LiveId" clId="{50AFBEBF-EF6A-4AEF-8101-56494EDBB4FF}" dt="2023-03-15T04:24:41.915" v="14914" actId="14100"/>
          <ac:spMkLst>
            <pc:docMk/>
            <pc:sldMk cId="2964894190" sldId="310"/>
            <ac:spMk id="1090" creationId="{5E9FBF32-3294-9477-176E-009901BB8738}"/>
          </ac:spMkLst>
        </pc:spChg>
        <pc:spChg chg="mod">
          <ac:chgData name="Roxana Sairoldy Rincon Gonzalez" userId="2760d76d344de677" providerId="LiveId" clId="{50AFBEBF-EF6A-4AEF-8101-56494EDBB4FF}" dt="2023-03-15T04:24:47.958" v="14918" actId="20577"/>
          <ac:spMkLst>
            <pc:docMk/>
            <pc:sldMk cId="2964894190" sldId="310"/>
            <ac:spMk id="1091" creationId="{272A2556-4FFB-FE12-7A9A-E2B79B1BC2CB}"/>
          </ac:spMkLst>
        </pc:spChg>
        <pc:spChg chg="mod">
          <ac:chgData name="Roxana Sairoldy Rincon Gonzalez" userId="2760d76d344de677" providerId="LiveId" clId="{50AFBEBF-EF6A-4AEF-8101-56494EDBB4FF}" dt="2023-03-15T05:27:32.762" v="15258" actId="1037"/>
          <ac:spMkLst>
            <pc:docMk/>
            <pc:sldMk cId="2964894190" sldId="310"/>
            <ac:spMk id="1095" creationId="{B19FCF60-B966-C211-0509-ACD4BB8BCE5B}"/>
          </ac:spMkLst>
        </pc:spChg>
        <pc:spChg chg="mod">
          <ac:chgData name="Roxana Sairoldy Rincon Gonzalez" userId="2760d76d344de677" providerId="LiveId" clId="{50AFBEBF-EF6A-4AEF-8101-56494EDBB4FF}" dt="2023-03-15T06:45:43.998" v="16170"/>
          <ac:spMkLst>
            <pc:docMk/>
            <pc:sldMk cId="2964894190" sldId="310"/>
            <ac:spMk id="1100" creationId="{09F36E5C-C464-EA0A-EBFB-5CCB356DE36C}"/>
          </ac:spMkLst>
        </pc:spChg>
        <pc:spChg chg="add mod">
          <ac:chgData name="Roxana Sairoldy Rincon Gonzalez" userId="2760d76d344de677" providerId="LiveId" clId="{50AFBEBF-EF6A-4AEF-8101-56494EDBB4FF}" dt="2023-03-15T07:00:28.446" v="16320"/>
          <ac:spMkLst>
            <pc:docMk/>
            <pc:sldMk cId="2964894190" sldId="310"/>
            <ac:spMk id="1102" creationId="{60D830FB-6360-DCD8-AB58-EFE640F88810}"/>
          </ac:spMkLst>
        </pc:spChg>
        <pc:grpChg chg="mod">
          <ac:chgData name="Roxana Sairoldy Rincon Gonzalez" userId="2760d76d344de677" providerId="LiveId" clId="{50AFBEBF-EF6A-4AEF-8101-56494EDBB4FF}" dt="2023-03-15T04:20:10.312" v="14695" actId="1036"/>
          <ac:grpSpMkLst>
            <pc:docMk/>
            <pc:sldMk cId="2964894190" sldId="310"/>
            <ac:grpSpMk id="9" creationId="{BB800F3D-30D8-1F07-D416-D72FB903C572}"/>
          </ac:grpSpMkLst>
        </pc:grpChg>
        <pc:grpChg chg="mod">
          <ac:chgData name="Roxana Sairoldy Rincon Gonzalez" userId="2760d76d344de677" providerId="LiveId" clId="{50AFBEBF-EF6A-4AEF-8101-56494EDBB4FF}" dt="2023-03-15T04:19:43.534" v="14675" actId="1035"/>
          <ac:grpSpMkLst>
            <pc:docMk/>
            <pc:sldMk cId="2964894190" sldId="310"/>
            <ac:grpSpMk id="14" creationId="{D58DB352-4AAC-A9FC-B606-7BC4756F4D7B}"/>
          </ac:grpSpMkLst>
        </pc:grpChg>
        <pc:grpChg chg="del">
          <ac:chgData name="Roxana Sairoldy Rincon Gonzalez" userId="2760d76d344de677" providerId="LiveId" clId="{50AFBEBF-EF6A-4AEF-8101-56494EDBB4FF}" dt="2023-03-15T06:45:43.500" v="16169" actId="478"/>
          <ac:grpSpMkLst>
            <pc:docMk/>
            <pc:sldMk cId="2964894190" sldId="310"/>
            <ac:grpSpMk id="16" creationId="{15FD998F-7370-DC3B-C2FA-A192B0889D74}"/>
          </ac:grpSpMkLst>
        </pc:grpChg>
        <pc:grpChg chg="del">
          <ac:chgData name="Roxana Sairoldy Rincon Gonzalez" userId="2760d76d344de677" providerId="LiveId" clId="{50AFBEBF-EF6A-4AEF-8101-56494EDBB4FF}" dt="2023-03-15T04:26:58.940" v="14952" actId="478"/>
          <ac:grpSpMkLst>
            <pc:docMk/>
            <pc:sldMk cId="2964894190" sldId="310"/>
            <ac:grpSpMk id="20" creationId="{79AB3D88-5A4C-83F9-3C48-943CF11457D8}"/>
          </ac:grpSpMkLst>
        </pc:grpChg>
        <pc:grpChg chg="del mod">
          <ac:chgData name="Roxana Sairoldy Rincon Gonzalez" userId="2760d76d344de677" providerId="LiveId" clId="{50AFBEBF-EF6A-4AEF-8101-56494EDBB4FF}" dt="2023-03-15T04:19:28.697" v="14642" actId="478"/>
          <ac:grpSpMkLst>
            <pc:docMk/>
            <pc:sldMk cId="2964894190" sldId="310"/>
            <ac:grpSpMk id="24" creationId="{899AFA47-C249-497E-04DD-0E186DAF059D}"/>
          </ac:grpSpMkLst>
        </pc:grpChg>
        <pc:grpChg chg="del mod">
          <ac:chgData name="Roxana Sairoldy Rincon Gonzalez" userId="2760d76d344de677" providerId="LiveId" clId="{50AFBEBF-EF6A-4AEF-8101-56494EDBB4FF}" dt="2023-03-15T04:19:31.325" v="14644" actId="478"/>
          <ac:grpSpMkLst>
            <pc:docMk/>
            <pc:sldMk cId="2964894190" sldId="310"/>
            <ac:grpSpMk id="29" creationId="{7502C18A-7336-B267-D39A-5449CE525592}"/>
          </ac:grpSpMkLst>
        </pc:grpChg>
        <pc:grpChg chg="add mod">
          <ac:chgData name="Roxana Sairoldy Rincon Gonzalez" userId="2760d76d344de677" providerId="LiveId" clId="{50AFBEBF-EF6A-4AEF-8101-56494EDBB4FF}" dt="2023-03-15T04:20:06.384" v="14683" actId="1036"/>
          <ac:grpSpMkLst>
            <pc:docMk/>
            <pc:sldMk cId="2964894190" sldId="310"/>
            <ac:grpSpMk id="1029" creationId="{75B61335-4029-77DA-5278-86F9BE6F6FCA}"/>
          </ac:grpSpMkLst>
        </pc:grpChg>
        <pc:grpChg chg="mod">
          <ac:chgData name="Roxana Sairoldy Rincon Gonzalez" userId="2760d76d344de677" providerId="LiveId" clId="{50AFBEBF-EF6A-4AEF-8101-56494EDBB4FF}" dt="2023-03-15T05:41:34.670" v="15386" actId="1076"/>
          <ac:grpSpMkLst>
            <pc:docMk/>
            <pc:sldMk cId="2964894190" sldId="310"/>
            <ac:grpSpMk id="1035" creationId="{004C5873-F14B-982C-9C3B-A913E85A7BAC}"/>
          </ac:grpSpMkLst>
        </pc:grpChg>
        <pc:grpChg chg="add mod">
          <ac:chgData name="Roxana Sairoldy Rincon Gonzalez" userId="2760d76d344de677" providerId="LiveId" clId="{50AFBEBF-EF6A-4AEF-8101-56494EDBB4FF}" dt="2023-03-15T04:19:43.534" v="14675" actId="1035"/>
          <ac:grpSpMkLst>
            <pc:docMk/>
            <pc:sldMk cId="2964894190" sldId="310"/>
            <ac:grpSpMk id="1044" creationId="{1CD4D205-ED17-A5E2-EE16-ADA8430F7E62}"/>
          </ac:grpSpMkLst>
        </pc:grpChg>
        <pc:grpChg chg="add mod">
          <ac:chgData name="Roxana Sairoldy Rincon Gonzalez" userId="2760d76d344de677" providerId="LiveId" clId="{50AFBEBF-EF6A-4AEF-8101-56494EDBB4FF}" dt="2023-03-15T06:45:43.998" v="16170"/>
          <ac:grpSpMkLst>
            <pc:docMk/>
            <pc:sldMk cId="2964894190" sldId="310"/>
            <ac:grpSpMk id="1098" creationId="{7483395E-2525-8BCA-920F-194E2EEE56F6}"/>
          </ac:grpSpMkLst>
        </pc:grpChg>
        <pc:picChg chg="del">
          <ac:chgData name="Roxana Sairoldy Rincon Gonzalez" userId="2760d76d344de677" providerId="LiveId" clId="{50AFBEBF-EF6A-4AEF-8101-56494EDBB4FF}" dt="2023-03-15T07:00:27.998" v="16319" actId="478"/>
          <ac:picMkLst>
            <pc:docMk/>
            <pc:sldMk cId="2964894190" sldId="310"/>
            <ac:picMk id="2" creationId="{94955891-197C-0898-162E-71DDB9A4A843}"/>
          </ac:picMkLst>
        </pc:picChg>
        <pc:picChg chg="add del mod">
          <ac:chgData name="Roxana Sairoldy Rincon Gonzalez" userId="2760d76d344de677" providerId="LiveId" clId="{50AFBEBF-EF6A-4AEF-8101-56494EDBB4FF}" dt="2023-03-15T04:17:25.420" v="14620" actId="478"/>
          <ac:picMkLst>
            <pc:docMk/>
            <pc:sldMk cId="2964894190" sldId="310"/>
            <ac:picMk id="1028" creationId="{9F9ED7C0-1114-14D2-F488-EE8A3112BF0E}"/>
          </ac:picMkLst>
        </pc:picChg>
        <pc:picChg chg="add mod">
          <ac:chgData name="Roxana Sairoldy Rincon Gonzalez" userId="2760d76d344de677" providerId="LiveId" clId="{50AFBEBF-EF6A-4AEF-8101-56494EDBB4FF}" dt="2023-03-15T05:27:43.417" v="15271" actId="1035"/>
          <ac:picMkLst>
            <pc:docMk/>
            <pc:sldMk cId="2964894190" sldId="310"/>
            <ac:picMk id="1052" creationId="{CCD5B6A1-021F-564E-8ED2-4FD698BB3160}"/>
          </ac:picMkLst>
        </pc:picChg>
        <pc:picChg chg="mod">
          <ac:chgData name="Roxana Sairoldy Rincon Gonzalez" userId="2760d76d344de677" providerId="LiveId" clId="{50AFBEBF-EF6A-4AEF-8101-56494EDBB4FF}" dt="2023-03-15T06:45:43.998" v="16170"/>
          <ac:picMkLst>
            <pc:docMk/>
            <pc:sldMk cId="2964894190" sldId="310"/>
            <ac:picMk id="1099" creationId="{478635D2-485D-2F51-EDD3-24BB08D0EDD1}"/>
          </ac:picMkLst>
        </pc:picChg>
        <pc:picChg chg="add mod">
          <ac:chgData name="Roxana Sairoldy Rincon Gonzalez" userId="2760d76d344de677" providerId="LiveId" clId="{50AFBEBF-EF6A-4AEF-8101-56494EDBB4FF}" dt="2023-03-15T07:00:28.446" v="16320"/>
          <ac:picMkLst>
            <pc:docMk/>
            <pc:sldMk cId="2964894190" sldId="310"/>
            <ac:picMk id="1101" creationId="{7999F694-B8AC-F888-586B-636E3E2FFCE9}"/>
          </ac:picMkLst>
        </pc:picChg>
        <pc:cxnChg chg="mod">
          <ac:chgData name="Roxana Sairoldy Rincon Gonzalez" userId="2760d76d344de677" providerId="LiveId" clId="{50AFBEBF-EF6A-4AEF-8101-56494EDBB4FF}" dt="2023-03-15T05:42:16.620" v="15399" actId="1037"/>
          <ac:cxnSpMkLst>
            <pc:docMk/>
            <pc:sldMk cId="2964894190" sldId="310"/>
            <ac:cxnSpMk id="1043" creationId="{CD38F7D1-679D-C6BA-1E54-89AE94AA7182}"/>
          </ac:cxnSpMkLst>
        </pc:cxnChg>
        <pc:cxnChg chg="add mod">
          <ac:chgData name="Roxana Sairoldy Rincon Gonzalez" userId="2760d76d344de677" providerId="LiveId" clId="{50AFBEBF-EF6A-4AEF-8101-56494EDBB4FF}" dt="2023-03-15T05:42:30.700" v="15401" actId="1076"/>
          <ac:cxnSpMkLst>
            <pc:docMk/>
            <pc:sldMk cId="2964894190" sldId="310"/>
            <ac:cxnSpMk id="1053" creationId="{54984C90-120E-B41B-71A8-F94F266FC06E}"/>
          </ac:cxnSpMkLst>
        </pc:cxnChg>
        <pc:cxnChg chg="add mod">
          <ac:chgData name="Roxana Sairoldy Rincon Gonzalez" userId="2760d76d344de677" providerId="LiveId" clId="{50AFBEBF-EF6A-4AEF-8101-56494EDBB4FF}" dt="2023-03-15T05:42:45.617" v="15403" actId="1076"/>
          <ac:cxnSpMkLst>
            <pc:docMk/>
            <pc:sldMk cId="2964894190" sldId="310"/>
            <ac:cxnSpMk id="1054" creationId="{31D54178-DC7D-9AFA-1CB4-9E15B3BFC9D4}"/>
          </ac:cxnSpMkLst>
        </pc:cxnChg>
        <pc:cxnChg chg="add mod">
          <ac:chgData name="Roxana Sairoldy Rincon Gonzalez" userId="2760d76d344de677" providerId="LiveId" clId="{50AFBEBF-EF6A-4AEF-8101-56494EDBB4FF}" dt="2023-03-15T05:42:59.990" v="15410" actId="1037"/>
          <ac:cxnSpMkLst>
            <pc:docMk/>
            <pc:sldMk cId="2964894190" sldId="310"/>
            <ac:cxnSpMk id="1055" creationId="{D2B238D5-645C-BD0D-6825-F6BC4F7350D9}"/>
          </ac:cxnSpMkLst>
        </pc:cxnChg>
        <pc:cxnChg chg="add mod">
          <ac:chgData name="Roxana Sairoldy Rincon Gonzalez" userId="2760d76d344de677" providerId="LiveId" clId="{50AFBEBF-EF6A-4AEF-8101-56494EDBB4FF}" dt="2023-03-15T05:43:09.890" v="15412" actId="1076"/>
          <ac:cxnSpMkLst>
            <pc:docMk/>
            <pc:sldMk cId="2964894190" sldId="310"/>
            <ac:cxnSpMk id="1056" creationId="{A19D7C80-B4B5-D4D1-C81D-9679E0E66145}"/>
          </ac:cxnSpMkLst>
        </pc:cxnChg>
        <pc:cxnChg chg="mod">
          <ac:chgData name="Roxana Sairoldy Rincon Gonzalez" userId="2760d76d344de677" providerId="LiveId" clId="{50AFBEBF-EF6A-4AEF-8101-56494EDBB4FF}" dt="2023-03-15T05:42:07.602" v="15397" actId="1037"/>
          <ac:cxnSpMkLst>
            <pc:docMk/>
            <pc:sldMk cId="2964894190" sldId="310"/>
            <ac:cxnSpMk id="1067" creationId="{A2F7962A-6EF6-8584-1923-8E07C3D00645}"/>
          </ac:cxnSpMkLst>
        </pc:cxnChg>
        <pc:cxnChg chg="mod">
          <ac:chgData name="Roxana Sairoldy Rincon Gonzalez" userId="2760d76d344de677" providerId="LiveId" clId="{50AFBEBF-EF6A-4AEF-8101-56494EDBB4FF}" dt="2023-03-15T05:42:05.111" v="15395" actId="1037"/>
          <ac:cxnSpMkLst>
            <pc:docMk/>
            <pc:sldMk cId="2964894190" sldId="310"/>
            <ac:cxnSpMk id="1068" creationId="{8A9839B8-FA56-5D67-B846-B015C8397CA0}"/>
          </ac:cxnSpMkLst>
        </pc:cxnChg>
        <pc:cxnChg chg="mod">
          <ac:chgData name="Roxana Sairoldy Rincon Gonzalez" userId="2760d76d344de677" providerId="LiveId" clId="{50AFBEBF-EF6A-4AEF-8101-56494EDBB4FF}" dt="2023-03-15T05:42:00.443" v="15393" actId="1037"/>
          <ac:cxnSpMkLst>
            <pc:docMk/>
            <pc:sldMk cId="2964894190" sldId="310"/>
            <ac:cxnSpMk id="1069" creationId="{75BB3422-B77E-C818-3D0F-F6EAAC53EFEF}"/>
          </ac:cxnSpMkLst>
        </pc:cxnChg>
        <pc:cxnChg chg="mod">
          <ac:chgData name="Roxana Sairoldy Rincon Gonzalez" userId="2760d76d344de677" providerId="LiveId" clId="{50AFBEBF-EF6A-4AEF-8101-56494EDBB4FF}" dt="2023-03-15T05:41:48.516" v="15391" actId="1037"/>
          <ac:cxnSpMkLst>
            <pc:docMk/>
            <pc:sldMk cId="2964894190" sldId="310"/>
            <ac:cxnSpMk id="1070" creationId="{2E1F69C7-7DCA-2E61-06EE-5A82ABD6C15F}"/>
          </ac:cxnSpMkLst>
        </pc:cxnChg>
        <pc:cxnChg chg="mod">
          <ac:chgData name="Roxana Sairoldy Rincon Gonzalez" userId="2760d76d344de677" providerId="LiveId" clId="{50AFBEBF-EF6A-4AEF-8101-56494EDBB4FF}" dt="2023-03-15T05:41:42.442" v="15388" actId="1037"/>
          <ac:cxnSpMkLst>
            <pc:docMk/>
            <pc:sldMk cId="2964894190" sldId="310"/>
            <ac:cxnSpMk id="1071" creationId="{7E0B6373-EBFB-2163-9771-E9F44439F993}"/>
          </ac:cxnSpMkLst>
        </pc:cxnChg>
        <pc:cxnChg chg="del">
          <ac:chgData name="Roxana Sairoldy Rincon Gonzalez" userId="2760d76d344de677" providerId="LiveId" clId="{50AFBEBF-EF6A-4AEF-8101-56494EDBB4FF}" dt="2023-03-15T04:15:19.099" v="14571" actId="478"/>
          <ac:cxnSpMkLst>
            <pc:docMk/>
            <pc:sldMk cId="2964894190" sldId="310"/>
            <ac:cxnSpMk id="1096" creationId="{051C42F8-38CD-C044-A161-FD5E765B1F0A}"/>
          </ac:cxnSpMkLst>
        </pc:cxnChg>
        <pc:cxnChg chg="add mod">
          <ac:chgData name="Roxana Sairoldy Rincon Gonzalez" userId="2760d76d344de677" providerId="LiveId" clId="{50AFBEBF-EF6A-4AEF-8101-56494EDBB4FF}" dt="2023-03-15T05:43:25.835" v="15418" actId="1035"/>
          <ac:cxnSpMkLst>
            <pc:docMk/>
            <pc:sldMk cId="2964894190" sldId="310"/>
            <ac:cxnSpMk id="1097" creationId="{B6AFEC0D-B079-56D9-0BE9-00F4BCD6AAFD}"/>
          </ac:cxnSpMkLst>
        </pc:cxnChg>
      </pc:sldChg>
      <pc:sldChg chg="addSp delSp modSp add mod ord setBg">
        <pc:chgData name="Roxana Sairoldy Rincon Gonzalez" userId="2760d76d344de677" providerId="LiveId" clId="{50AFBEBF-EF6A-4AEF-8101-56494EDBB4FF}" dt="2023-03-15T08:58:29.755" v="16584" actId="207"/>
        <pc:sldMkLst>
          <pc:docMk/>
          <pc:sldMk cId="716744788" sldId="311"/>
        </pc:sldMkLst>
        <pc:spChg chg="del">
          <ac:chgData name="Roxana Sairoldy Rincon Gonzalez" userId="2760d76d344de677" providerId="LiveId" clId="{50AFBEBF-EF6A-4AEF-8101-56494EDBB4FF}" dt="2023-03-15T07:00:21.236" v="16317" actId="478"/>
          <ac:spMkLst>
            <pc:docMk/>
            <pc:sldMk cId="716744788" sldId="311"/>
            <ac:spMk id="3" creationId="{22822623-1780-41BE-E806-663EF51EE54F}"/>
          </ac:spMkLst>
        </pc:spChg>
        <pc:spChg chg="del">
          <ac:chgData name="Roxana Sairoldy Rincon Gonzalez" userId="2760d76d344de677" providerId="LiveId" clId="{50AFBEBF-EF6A-4AEF-8101-56494EDBB4FF}" dt="2023-03-15T04:29:56.019" v="15047" actId="478"/>
          <ac:spMkLst>
            <pc:docMk/>
            <pc:sldMk cId="716744788" sldId="311"/>
            <ac:spMk id="4" creationId="{A629BD61-4B30-F45D-8211-6EFD45A07BDF}"/>
          </ac:spMkLst>
        </pc:spChg>
        <pc:spChg chg="mod">
          <ac:chgData name="Roxana Sairoldy Rincon Gonzalez" userId="2760d76d344de677" providerId="LiveId" clId="{50AFBEBF-EF6A-4AEF-8101-56494EDBB4FF}" dt="2023-03-15T08:58:29.755" v="16584" actId="207"/>
          <ac:spMkLst>
            <pc:docMk/>
            <pc:sldMk cId="716744788" sldId="311"/>
            <ac:spMk id="21" creationId="{A2C99566-F5FF-8F96-5F6C-F1A338B66468}"/>
          </ac:spMkLst>
        </pc:spChg>
        <pc:spChg chg="add mod">
          <ac:chgData name="Roxana Sairoldy Rincon Gonzalez" userId="2760d76d344de677" providerId="LiveId" clId="{50AFBEBF-EF6A-4AEF-8101-56494EDBB4FF}" dt="2023-03-15T07:00:21.733" v="16318"/>
          <ac:spMkLst>
            <pc:docMk/>
            <pc:sldMk cId="716744788" sldId="311"/>
            <ac:spMk id="1027" creationId="{F7458D41-06FE-22B2-5603-647500F90D9A}"/>
          </ac:spMkLst>
        </pc:spChg>
        <pc:spChg chg="del">
          <ac:chgData name="Roxana Sairoldy Rincon Gonzalez" userId="2760d76d344de677" providerId="LiveId" clId="{50AFBEBF-EF6A-4AEF-8101-56494EDBB4FF}" dt="2023-03-15T04:30:00.867" v="15048" actId="478"/>
          <ac:spMkLst>
            <pc:docMk/>
            <pc:sldMk cId="716744788" sldId="311"/>
            <ac:spMk id="1030" creationId="{232C7964-6EF6-3271-78C4-4329B63B87A2}"/>
          </ac:spMkLst>
        </pc:spChg>
        <pc:spChg chg="del">
          <ac:chgData name="Roxana Sairoldy Rincon Gonzalez" userId="2760d76d344de677" providerId="LiveId" clId="{50AFBEBF-EF6A-4AEF-8101-56494EDBB4FF}" dt="2023-03-15T04:30:00.867" v="15048" actId="478"/>
          <ac:spMkLst>
            <pc:docMk/>
            <pc:sldMk cId="716744788" sldId="311"/>
            <ac:spMk id="1031" creationId="{2FE767A0-E129-BACE-451E-4F8B86F8D6BA}"/>
          </ac:spMkLst>
        </pc:spChg>
        <pc:spChg chg="del">
          <ac:chgData name="Roxana Sairoldy Rincon Gonzalez" userId="2760d76d344de677" providerId="LiveId" clId="{50AFBEBF-EF6A-4AEF-8101-56494EDBB4FF}" dt="2023-03-15T04:30:00.867" v="15048" actId="478"/>
          <ac:spMkLst>
            <pc:docMk/>
            <pc:sldMk cId="716744788" sldId="311"/>
            <ac:spMk id="1032" creationId="{380BFD66-CE8F-3647-ED99-2363E064815A}"/>
          </ac:spMkLst>
        </pc:spChg>
        <pc:spChg chg="del">
          <ac:chgData name="Roxana Sairoldy Rincon Gonzalez" userId="2760d76d344de677" providerId="LiveId" clId="{50AFBEBF-EF6A-4AEF-8101-56494EDBB4FF}" dt="2023-03-15T04:30:00.867" v="15048" actId="478"/>
          <ac:spMkLst>
            <pc:docMk/>
            <pc:sldMk cId="716744788" sldId="311"/>
            <ac:spMk id="1033" creationId="{806036C2-F62A-4607-44D8-9B49356AF363}"/>
          </ac:spMkLst>
        </pc:spChg>
        <pc:spChg chg="del">
          <ac:chgData name="Roxana Sairoldy Rincon Gonzalez" userId="2760d76d344de677" providerId="LiveId" clId="{50AFBEBF-EF6A-4AEF-8101-56494EDBB4FF}" dt="2023-03-15T04:30:00.867" v="15048" actId="478"/>
          <ac:spMkLst>
            <pc:docMk/>
            <pc:sldMk cId="716744788" sldId="311"/>
            <ac:spMk id="1034" creationId="{4881112E-0660-2EB8-D4A3-7345E6CCE4FC}"/>
          </ac:spMkLst>
        </pc:spChg>
        <pc:grpChg chg="mod">
          <ac:chgData name="Roxana Sairoldy Rincon Gonzalez" userId="2760d76d344de677" providerId="LiveId" clId="{50AFBEBF-EF6A-4AEF-8101-56494EDBB4FF}" dt="2023-03-15T04:30:23.910" v="15063" actId="1035"/>
          <ac:grpSpMkLst>
            <pc:docMk/>
            <pc:sldMk cId="716744788" sldId="311"/>
            <ac:grpSpMk id="9" creationId="{BB800F3D-30D8-1F07-D416-D72FB903C572}"/>
          </ac:grpSpMkLst>
        </pc:grpChg>
        <pc:grpChg chg="mod">
          <ac:chgData name="Roxana Sairoldy Rincon Gonzalez" userId="2760d76d344de677" providerId="LiveId" clId="{50AFBEBF-EF6A-4AEF-8101-56494EDBB4FF}" dt="2023-03-15T04:30:23.910" v="15063" actId="1035"/>
          <ac:grpSpMkLst>
            <pc:docMk/>
            <pc:sldMk cId="716744788" sldId="311"/>
            <ac:grpSpMk id="14" creationId="{D58DB352-4AAC-A9FC-B606-7BC4756F4D7B}"/>
          </ac:grpSpMkLst>
        </pc:grpChg>
        <pc:grpChg chg="mod">
          <ac:chgData name="Roxana Sairoldy Rincon Gonzalez" userId="2760d76d344de677" providerId="LiveId" clId="{50AFBEBF-EF6A-4AEF-8101-56494EDBB4FF}" dt="2023-03-15T04:30:23.910" v="15063" actId="1035"/>
          <ac:grpSpMkLst>
            <pc:docMk/>
            <pc:sldMk cId="716744788" sldId="311"/>
            <ac:grpSpMk id="24" creationId="{899AFA47-C249-497E-04DD-0E186DAF059D}"/>
          </ac:grpSpMkLst>
        </pc:grpChg>
        <pc:grpChg chg="mod">
          <ac:chgData name="Roxana Sairoldy Rincon Gonzalez" userId="2760d76d344de677" providerId="LiveId" clId="{50AFBEBF-EF6A-4AEF-8101-56494EDBB4FF}" dt="2023-03-15T04:30:23.910" v="15063" actId="1035"/>
          <ac:grpSpMkLst>
            <pc:docMk/>
            <pc:sldMk cId="716744788" sldId="311"/>
            <ac:grpSpMk id="29" creationId="{7502C18A-7336-B267-D39A-5449CE525592}"/>
          </ac:grpSpMkLst>
        </pc:grpChg>
        <pc:picChg chg="del">
          <ac:chgData name="Roxana Sairoldy Rincon Gonzalez" userId="2760d76d344de677" providerId="LiveId" clId="{50AFBEBF-EF6A-4AEF-8101-56494EDBB4FF}" dt="2023-03-15T07:00:21.236" v="16317" actId="478"/>
          <ac:picMkLst>
            <pc:docMk/>
            <pc:sldMk cId="716744788" sldId="311"/>
            <ac:picMk id="2" creationId="{94955891-197C-0898-162E-71DDB9A4A843}"/>
          </ac:picMkLst>
        </pc:picChg>
        <pc:picChg chg="add mod">
          <ac:chgData name="Roxana Sairoldy Rincon Gonzalez" userId="2760d76d344de677" providerId="LiveId" clId="{50AFBEBF-EF6A-4AEF-8101-56494EDBB4FF}" dt="2023-03-15T07:00:21.733" v="16318"/>
          <ac:picMkLst>
            <pc:docMk/>
            <pc:sldMk cId="716744788" sldId="311"/>
            <ac:picMk id="1026" creationId="{76784672-7681-363F-B01E-E46F70E48FA0}"/>
          </ac:picMkLst>
        </pc:picChg>
      </pc:sldChg>
      <pc:sldChg chg="delSp add del mod setBg">
        <pc:chgData name="Roxana Sairoldy Rincon Gonzalez" userId="2760d76d344de677" providerId="LiveId" clId="{50AFBEBF-EF6A-4AEF-8101-56494EDBB4FF}" dt="2023-03-15T04:28:56.558" v="15017" actId="2696"/>
        <pc:sldMkLst>
          <pc:docMk/>
          <pc:sldMk cId="3434934228" sldId="311"/>
        </pc:sldMkLst>
        <pc:spChg chg="del">
          <ac:chgData name="Roxana Sairoldy Rincon Gonzalez" userId="2760d76d344de677" providerId="LiveId" clId="{50AFBEBF-EF6A-4AEF-8101-56494EDBB4FF}" dt="2023-03-15T04:27:49.285" v="14987" actId="478"/>
          <ac:spMkLst>
            <pc:docMk/>
            <pc:sldMk cId="3434934228" sldId="311"/>
            <ac:spMk id="1026" creationId="{96716F87-7B12-7E26-D8A1-054B8062FEE6}"/>
          </ac:spMkLst>
        </pc:spChg>
        <pc:grpChg chg="del">
          <ac:chgData name="Roxana Sairoldy Rincon Gonzalez" userId="2760d76d344de677" providerId="LiveId" clId="{50AFBEBF-EF6A-4AEF-8101-56494EDBB4FF}" dt="2023-03-15T04:26:12.995" v="14948" actId="478"/>
          <ac:grpSpMkLst>
            <pc:docMk/>
            <pc:sldMk cId="3434934228" sldId="311"/>
            <ac:grpSpMk id="1035" creationId="{004C5873-F14B-982C-9C3B-A913E85A7BAC}"/>
          </ac:grpSpMkLst>
        </pc:grpChg>
      </pc:sldChg>
      <pc:sldChg chg="addSp delSp modSp add mod setBg">
        <pc:chgData name="Roxana Sairoldy Rincon Gonzalez" userId="2760d76d344de677" providerId="LiveId" clId="{50AFBEBF-EF6A-4AEF-8101-56494EDBB4FF}" dt="2023-03-15T07:00:33.686" v="16322"/>
        <pc:sldMkLst>
          <pc:docMk/>
          <pc:sldMk cId="915617088" sldId="312"/>
        </pc:sldMkLst>
        <pc:spChg chg="del">
          <ac:chgData name="Roxana Sairoldy Rincon Gonzalez" userId="2760d76d344de677" providerId="LiveId" clId="{50AFBEBF-EF6A-4AEF-8101-56494EDBB4FF}" dt="2023-03-15T07:00:33.251" v="16321" actId="478"/>
          <ac:spMkLst>
            <pc:docMk/>
            <pc:sldMk cId="915617088" sldId="312"/>
            <ac:spMk id="3" creationId="{22822623-1780-41BE-E806-663EF51EE54F}"/>
          </ac:spMkLst>
        </pc:spChg>
        <pc:spChg chg="add del mod">
          <ac:chgData name="Roxana Sairoldy Rincon Gonzalez" userId="2760d76d344de677" providerId="LiveId" clId="{50AFBEBF-EF6A-4AEF-8101-56494EDBB4FF}" dt="2023-03-15T04:36:56.625" v="15238"/>
          <ac:spMkLst>
            <pc:docMk/>
            <pc:sldMk cId="915617088" sldId="312"/>
            <ac:spMk id="21" creationId="{B3B109A6-97D5-A951-711F-4BE8B0579898}"/>
          </ac:spMkLst>
        </pc:spChg>
        <pc:spChg chg="add del mod">
          <ac:chgData name="Roxana Sairoldy Rincon Gonzalez" userId="2760d76d344de677" providerId="LiveId" clId="{50AFBEBF-EF6A-4AEF-8101-56494EDBB4FF}" dt="2023-03-15T04:36:56.625" v="15238"/>
          <ac:spMkLst>
            <pc:docMk/>
            <pc:sldMk cId="915617088" sldId="312"/>
            <ac:spMk id="22" creationId="{62FB1ADC-E41E-5B58-5747-778747473B94}"/>
          </ac:spMkLst>
        </pc:spChg>
        <pc:spChg chg="add del mod">
          <ac:chgData name="Roxana Sairoldy Rincon Gonzalez" userId="2760d76d344de677" providerId="LiveId" clId="{50AFBEBF-EF6A-4AEF-8101-56494EDBB4FF}" dt="2023-03-15T05:30:20.392" v="15279" actId="478"/>
          <ac:spMkLst>
            <pc:docMk/>
            <pc:sldMk cId="915617088" sldId="312"/>
            <ac:spMk id="1024" creationId="{DE8C9DCC-88D5-6320-4E57-679C7FBB9342}"/>
          </ac:spMkLst>
        </pc:spChg>
        <pc:spChg chg="mod">
          <ac:chgData name="Roxana Sairoldy Rincon Gonzalez" userId="2760d76d344de677" providerId="LiveId" clId="{50AFBEBF-EF6A-4AEF-8101-56494EDBB4FF}" dt="2023-03-15T06:45:50.432" v="16172" actId="1076"/>
          <ac:spMkLst>
            <pc:docMk/>
            <pc:sldMk cId="915617088" sldId="312"/>
            <ac:spMk id="1026" creationId="{96716F87-7B12-7E26-D8A1-054B8062FEE6}"/>
          </ac:spMkLst>
        </pc:spChg>
        <pc:spChg chg="add mod">
          <ac:chgData name="Roxana Sairoldy Rincon Gonzalez" userId="2760d76d344de677" providerId="LiveId" clId="{50AFBEBF-EF6A-4AEF-8101-56494EDBB4FF}" dt="2023-03-15T05:31:05.685" v="15309" actId="14100"/>
          <ac:spMkLst>
            <pc:docMk/>
            <pc:sldMk cId="915617088" sldId="312"/>
            <ac:spMk id="1027" creationId="{63C9CAAB-A81F-5F3D-F3B1-319D8108229D}"/>
          </ac:spMkLst>
        </pc:spChg>
        <pc:spChg chg="mod">
          <ac:chgData name="Roxana Sairoldy Rincon Gonzalez" userId="2760d76d344de677" providerId="LiveId" clId="{50AFBEBF-EF6A-4AEF-8101-56494EDBB4FF}" dt="2023-03-15T04:35:10.256" v="15203" actId="207"/>
          <ac:spMkLst>
            <pc:docMk/>
            <pc:sldMk cId="915617088" sldId="312"/>
            <ac:spMk id="1031" creationId="{2FE767A0-E129-BACE-451E-4F8B86F8D6BA}"/>
          </ac:spMkLst>
        </pc:spChg>
        <pc:spChg chg="add mod">
          <ac:chgData name="Roxana Sairoldy Rincon Gonzalez" userId="2760d76d344de677" providerId="LiveId" clId="{50AFBEBF-EF6A-4AEF-8101-56494EDBB4FF}" dt="2023-03-15T05:38:33.375" v="15368" actId="207"/>
          <ac:spMkLst>
            <pc:docMk/>
            <pc:sldMk cId="915617088" sldId="312"/>
            <ac:spMk id="1051" creationId="{72D29B14-EDA1-E708-EB9D-0CD2137EB592}"/>
          </ac:spMkLst>
        </pc:spChg>
        <pc:spChg chg="add mod">
          <ac:chgData name="Roxana Sairoldy Rincon Gonzalez" userId="2760d76d344de677" providerId="LiveId" clId="{50AFBEBF-EF6A-4AEF-8101-56494EDBB4FF}" dt="2023-03-15T05:38:36.749" v="15369" actId="207"/>
          <ac:spMkLst>
            <pc:docMk/>
            <pc:sldMk cId="915617088" sldId="312"/>
            <ac:spMk id="1053" creationId="{FC2D93A4-6570-83B4-9BCC-F164C27A9747}"/>
          </ac:spMkLst>
        </pc:spChg>
        <pc:spChg chg="mod">
          <ac:chgData name="Roxana Sairoldy Rincon Gonzalez" userId="2760d76d344de677" providerId="LiveId" clId="{50AFBEBF-EF6A-4AEF-8101-56494EDBB4FF}" dt="2023-03-15T04:35:13.606" v="15204" actId="6549"/>
          <ac:spMkLst>
            <pc:docMk/>
            <pc:sldMk cId="915617088" sldId="312"/>
            <ac:spMk id="1059" creationId="{52A87C16-73D9-DB9A-4CA8-D8981CEBB289}"/>
          </ac:spMkLst>
        </pc:spChg>
        <pc:spChg chg="add mod ord">
          <ac:chgData name="Roxana Sairoldy Rincon Gonzalez" userId="2760d76d344de677" providerId="LiveId" clId="{50AFBEBF-EF6A-4AEF-8101-56494EDBB4FF}" dt="2023-03-15T05:38:50.408" v="15371" actId="207"/>
          <ac:spMkLst>
            <pc:docMk/>
            <pc:sldMk cId="915617088" sldId="312"/>
            <ac:spMk id="1099" creationId="{81BC6125-61A4-6E7B-27C8-602D9DAEAA81}"/>
          </ac:spMkLst>
        </pc:spChg>
        <pc:spChg chg="add mod ord">
          <ac:chgData name="Roxana Sairoldy Rincon Gonzalez" userId="2760d76d344de677" providerId="LiveId" clId="{50AFBEBF-EF6A-4AEF-8101-56494EDBB4FF}" dt="2023-03-15T05:39:08.053" v="15375" actId="2085"/>
          <ac:spMkLst>
            <pc:docMk/>
            <pc:sldMk cId="915617088" sldId="312"/>
            <ac:spMk id="1100" creationId="{F84364AB-8FA1-D25E-C2A6-C9569A6022A7}"/>
          </ac:spMkLst>
        </pc:spChg>
        <pc:spChg chg="add mod ord">
          <ac:chgData name="Roxana Sairoldy Rincon Gonzalez" userId="2760d76d344de677" providerId="LiveId" clId="{50AFBEBF-EF6A-4AEF-8101-56494EDBB4FF}" dt="2023-03-15T05:39:01.206" v="15374" actId="2085"/>
          <ac:spMkLst>
            <pc:docMk/>
            <pc:sldMk cId="915617088" sldId="312"/>
            <ac:spMk id="1101" creationId="{9C775CAF-8AA8-9CB4-C083-B120DF4F2B53}"/>
          </ac:spMkLst>
        </pc:spChg>
        <pc:spChg chg="add mod ord">
          <ac:chgData name="Roxana Sairoldy Rincon Gonzalez" userId="2760d76d344de677" providerId="LiveId" clId="{50AFBEBF-EF6A-4AEF-8101-56494EDBB4FF}" dt="2023-03-15T05:38:40.060" v="15370" actId="207"/>
          <ac:spMkLst>
            <pc:docMk/>
            <pc:sldMk cId="915617088" sldId="312"/>
            <ac:spMk id="1102" creationId="{2242CCE8-6132-0EB8-E24E-B4DE01C9E5AC}"/>
          </ac:spMkLst>
        </pc:spChg>
        <pc:spChg chg="mod">
          <ac:chgData name="Roxana Sairoldy Rincon Gonzalez" userId="2760d76d344de677" providerId="LiveId" clId="{50AFBEBF-EF6A-4AEF-8101-56494EDBB4FF}" dt="2023-03-15T06:45:55.051" v="16174"/>
          <ac:spMkLst>
            <pc:docMk/>
            <pc:sldMk cId="915617088" sldId="312"/>
            <ac:spMk id="1106" creationId="{EB9BF4DF-9766-45B6-E61F-566ED2EA687E}"/>
          </ac:spMkLst>
        </pc:spChg>
        <pc:spChg chg="mod">
          <ac:chgData name="Roxana Sairoldy Rincon Gonzalez" userId="2760d76d344de677" providerId="LiveId" clId="{50AFBEBF-EF6A-4AEF-8101-56494EDBB4FF}" dt="2023-03-15T06:56:34.823" v="16287"/>
          <ac:spMkLst>
            <pc:docMk/>
            <pc:sldMk cId="915617088" sldId="312"/>
            <ac:spMk id="1108" creationId="{A60D18F2-44F7-48A5-CC2B-74395588F375}"/>
          </ac:spMkLst>
        </pc:spChg>
        <pc:spChg chg="mod">
          <ac:chgData name="Roxana Sairoldy Rincon Gonzalez" userId="2760d76d344de677" providerId="LiveId" clId="{50AFBEBF-EF6A-4AEF-8101-56494EDBB4FF}" dt="2023-03-15T06:57:16.893" v="16296" actId="115"/>
          <ac:spMkLst>
            <pc:docMk/>
            <pc:sldMk cId="915617088" sldId="312"/>
            <ac:spMk id="1109" creationId="{200D2924-B300-88F2-645B-FEACB4F8F7BF}"/>
          </ac:spMkLst>
        </pc:spChg>
        <pc:spChg chg="add mod">
          <ac:chgData name="Roxana Sairoldy Rincon Gonzalez" userId="2760d76d344de677" providerId="LiveId" clId="{50AFBEBF-EF6A-4AEF-8101-56494EDBB4FF}" dt="2023-03-15T07:00:33.686" v="16322"/>
          <ac:spMkLst>
            <pc:docMk/>
            <pc:sldMk cId="915617088" sldId="312"/>
            <ac:spMk id="1111" creationId="{38D6D94D-4F3A-4506-AA60-2F3927CD94E1}"/>
          </ac:spMkLst>
        </pc:spChg>
        <pc:grpChg chg="del">
          <ac:chgData name="Roxana Sairoldy Rincon Gonzalez" userId="2760d76d344de677" providerId="LiveId" clId="{50AFBEBF-EF6A-4AEF-8101-56494EDBB4FF}" dt="2023-03-15T06:45:54.592" v="16173" actId="478"/>
          <ac:grpSpMkLst>
            <pc:docMk/>
            <pc:sldMk cId="915617088" sldId="312"/>
            <ac:grpSpMk id="16" creationId="{15FD998F-7370-DC3B-C2FA-A192B0889D74}"/>
          </ac:grpSpMkLst>
        </pc:grpChg>
        <pc:grpChg chg="del">
          <ac:chgData name="Roxana Sairoldy Rincon Gonzalez" userId="2760d76d344de677" providerId="LiveId" clId="{50AFBEBF-EF6A-4AEF-8101-56494EDBB4FF}" dt="2023-03-15T04:35:16.049" v="15205" actId="478"/>
          <ac:grpSpMkLst>
            <pc:docMk/>
            <pc:sldMk cId="915617088" sldId="312"/>
            <ac:grpSpMk id="1035" creationId="{004C5873-F14B-982C-9C3B-A913E85A7BAC}"/>
          </ac:grpSpMkLst>
        </pc:grpChg>
        <pc:grpChg chg="add mod">
          <ac:chgData name="Roxana Sairoldy Rincon Gonzalez" userId="2760d76d344de677" providerId="LiveId" clId="{50AFBEBF-EF6A-4AEF-8101-56494EDBB4FF}" dt="2023-03-15T05:37:23.672" v="15363" actId="1035"/>
          <ac:grpSpMkLst>
            <pc:docMk/>
            <pc:sldMk cId="915617088" sldId="312"/>
            <ac:grpSpMk id="1103" creationId="{8450F462-1E96-5352-0D86-A77596EA2B5C}"/>
          </ac:grpSpMkLst>
        </pc:grpChg>
        <pc:grpChg chg="add mod">
          <ac:chgData name="Roxana Sairoldy Rincon Gonzalez" userId="2760d76d344de677" providerId="LiveId" clId="{50AFBEBF-EF6A-4AEF-8101-56494EDBB4FF}" dt="2023-03-15T06:45:55.051" v="16174"/>
          <ac:grpSpMkLst>
            <pc:docMk/>
            <pc:sldMk cId="915617088" sldId="312"/>
            <ac:grpSpMk id="1104" creationId="{F261A0F9-FDF3-ADBF-43D8-039E3DB17277}"/>
          </ac:grpSpMkLst>
        </pc:grpChg>
        <pc:grpChg chg="add mod">
          <ac:chgData name="Roxana Sairoldy Rincon Gonzalez" userId="2760d76d344de677" providerId="LiveId" clId="{50AFBEBF-EF6A-4AEF-8101-56494EDBB4FF}" dt="2023-03-15T06:57:08.253" v="16295" actId="1076"/>
          <ac:grpSpMkLst>
            <pc:docMk/>
            <pc:sldMk cId="915617088" sldId="312"/>
            <ac:grpSpMk id="1107" creationId="{57DA7047-767B-E102-871E-5019EA2A2C2A}"/>
          </ac:grpSpMkLst>
        </pc:grpChg>
        <pc:picChg chg="del">
          <ac:chgData name="Roxana Sairoldy Rincon Gonzalez" userId="2760d76d344de677" providerId="LiveId" clId="{50AFBEBF-EF6A-4AEF-8101-56494EDBB4FF}" dt="2023-03-15T07:00:33.251" v="16321" actId="478"/>
          <ac:picMkLst>
            <pc:docMk/>
            <pc:sldMk cId="915617088" sldId="312"/>
            <ac:picMk id="2" creationId="{94955891-197C-0898-162E-71DDB9A4A843}"/>
          </ac:picMkLst>
        </pc:picChg>
        <pc:picChg chg="add mod">
          <ac:chgData name="Roxana Sairoldy Rincon Gonzalez" userId="2760d76d344de677" providerId="LiveId" clId="{50AFBEBF-EF6A-4AEF-8101-56494EDBB4FF}" dt="2023-03-15T05:30:37.214" v="15281" actId="1076"/>
          <ac:picMkLst>
            <pc:docMk/>
            <pc:sldMk cId="915617088" sldId="312"/>
            <ac:picMk id="20" creationId="{803EE3B3-66C8-B2FE-1F73-3360A1383754}"/>
          </ac:picMkLst>
        </pc:picChg>
        <pc:picChg chg="add del mod">
          <ac:chgData name="Roxana Sairoldy Rincon Gonzalez" userId="2760d76d344de677" providerId="LiveId" clId="{50AFBEBF-EF6A-4AEF-8101-56494EDBB4FF}" dt="2023-03-15T04:36:56.625" v="15238"/>
          <ac:picMkLst>
            <pc:docMk/>
            <pc:sldMk cId="915617088" sldId="312"/>
            <ac:picMk id="23" creationId="{D991DC87-85E1-2528-9E8F-411E36C853E7}"/>
          </ac:picMkLst>
        </pc:picChg>
        <pc:picChg chg="add del mod">
          <ac:chgData name="Roxana Sairoldy Rincon Gonzalez" userId="2760d76d344de677" providerId="LiveId" clId="{50AFBEBF-EF6A-4AEF-8101-56494EDBB4FF}" dt="2023-03-15T04:36:56.625" v="15238"/>
          <ac:picMkLst>
            <pc:docMk/>
            <pc:sldMk cId="915617088" sldId="312"/>
            <ac:picMk id="24" creationId="{2B9544F5-A42A-E313-7F38-0BDD23542023}"/>
          </ac:picMkLst>
        </pc:picChg>
        <pc:picChg chg="add del mod">
          <ac:chgData name="Roxana Sairoldy Rincon Gonzalez" userId="2760d76d344de677" providerId="LiveId" clId="{50AFBEBF-EF6A-4AEF-8101-56494EDBB4FF}" dt="2023-03-15T04:36:56.625" v="15238"/>
          <ac:picMkLst>
            <pc:docMk/>
            <pc:sldMk cId="915617088" sldId="312"/>
            <ac:picMk id="25" creationId="{1DCA7C6F-6344-FC6E-BE36-61097170C913}"/>
          </ac:picMkLst>
        </pc:picChg>
        <pc:picChg chg="add del mod">
          <ac:chgData name="Roxana Sairoldy Rincon Gonzalez" userId="2760d76d344de677" providerId="LiveId" clId="{50AFBEBF-EF6A-4AEF-8101-56494EDBB4FF}" dt="2023-03-15T04:36:56.625" v="15238"/>
          <ac:picMkLst>
            <pc:docMk/>
            <pc:sldMk cId="915617088" sldId="312"/>
            <ac:picMk id="26" creationId="{B05457FE-CCA1-6CD6-0F86-5BA1F3B7B39E}"/>
          </ac:picMkLst>
        </pc:picChg>
        <pc:picChg chg="add del mod">
          <ac:chgData name="Roxana Sairoldy Rincon Gonzalez" userId="2760d76d344de677" providerId="LiveId" clId="{50AFBEBF-EF6A-4AEF-8101-56494EDBB4FF}" dt="2023-03-15T04:36:56.625" v="15238"/>
          <ac:picMkLst>
            <pc:docMk/>
            <pc:sldMk cId="915617088" sldId="312"/>
            <ac:picMk id="27" creationId="{C278B913-3495-2A5F-EA0F-4ADF87DC1030}"/>
          </ac:picMkLst>
        </pc:picChg>
        <pc:picChg chg="add del mod">
          <ac:chgData name="Roxana Sairoldy Rincon Gonzalez" userId="2760d76d344de677" providerId="LiveId" clId="{50AFBEBF-EF6A-4AEF-8101-56494EDBB4FF}" dt="2023-03-15T04:36:56.625" v="15238"/>
          <ac:picMkLst>
            <pc:docMk/>
            <pc:sldMk cId="915617088" sldId="312"/>
            <ac:picMk id="29" creationId="{E9DFE04D-996B-7D24-BB0B-57892C0F53F1}"/>
          </ac:picMkLst>
        </pc:picChg>
        <pc:picChg chg="add del mod">
          <ac:chgData name="Roxana Sairoldy Rincon Gonzalez" userId="2760d76d344de677" providerId="LiveId" clId="{50AFBEBF-EF6A-4AEF-8101-56494EDBB4FF}" dt="2023-03-15T04:37:00.306" v="15241" actId="478"/>
          <ac:picMkLst>
            <pc:docMk/>
            <pc:sldMk cId="915617088" sldId="312"/>
            <ac:picMk id="31" creationId="{61B4FDC0-F9F8-7FF8-FFA5-E1DBD539C6CC}"/>
          </ac:picMkLst>
        </pc:picChg>
        <pc:picChg chg="add mod">
          <ac:chgData name="Roxana Sairoldy Rincon Gonzalez" userId="2760d76d344de677" providerId="LiveId" clId="{50AFBEBF-EF6A-4AEF-8101-56494EDBB4FF}" dt="2023-03-15T05:31:16.610" v="15314" actId="1037"/>
          <ac:picMkLst>
            <pc:docMk/>
            <pc:sldMk cId="915617088" sldId="312"/>
            <ac:picMk id="1028" creationId="{78B95E8B-189B-7B4A-20DF-0CA675D09609}"/>
          </ac:picMkLst>
        </pc:picChg>
        <pc:picChg chg="del">
          <ac:chgData name="Roxana Sairoldy Rincon Gonzalez" userId="2760d76d344de677" providerId="LiveId" clId="{50AFBEBF-EF6A-4AEF-8101-56494EDBB4FF}" dt="2023-03-15T04:35:16.940" v="15206" actId="478"/>
          <ac:picMkLst>
            <pc:docMk/>
            <pc:sldMk cId="915617088" sldId="312"/>
            <ac:picMk id="1052" creationId="{CCD5B6A1-021F-564E-8ED2-4FD698BB3160}"/>
          </ac:picMkLst>
        </pc:picChg>
        <pc:picChg chg="add del mod">
          <ac:chgData name="Roxana Sairoldy Rincon Gonzalez" userId="2760d76d344de677" providerId="LiveId" clId="{50AFBEBF-EF6A-4AEF-8101-56494EDBB4FF}" dt="2023-03-15T05:34:52.996" v="15322" actId="478"/>
          <ac:picMkLst>
            <pc:docMk/>
            <pc:sldMk cId="915617088" sldId="312"/>
            <ac:picMk id="1054" creationId="{701B7181-C360-F9F7-25CB-E3442CD38BDF}"/>
          </ac:picMkLst>
        </pc:picChg>
        <pc:picChg chg="add mod">
          <ac:chgData name="Roxana Sairoldy Rincon Gonzalez" userId="2760d76d344de677" providerId="LiveId" clId="{50AFBEBF-EF6A-4AEF-8101-56494EDBB4FF}" dt="2023-03-15T05:31:40.911" v="15315"/>
          <ac:picMkLst>
            <pc:docMk/>
            <pc:sldMk cId="915617088" sldId="312"/>
            <ac:picMk id="1055" creationId="{C7A9AF16-D15C-3582-9118-5CEF0D9CBA5C}"/>
          </ac:picMkLst>
        </pc:picChg>
        <pc:picChg chg="add mod">
          <ac:chgData name="Roxana Sairoldy Rincon Gonzalez" userId="2760d76d344de677" providerId="LiveId" clId="{50AFBEBF-EF6A-4AEF-8101-56494EDBB4FF}" dt="2023-03-15T05:31:40.911" v="15315"/>
          <ac:picMkLst>
            <pc:docMk/>
            <pc:sldMk cId="915617088" sldId="312"/>
            <ac:picMk id="1056" creationId="{5CAC0095-5106-2FD5-8CB7-987EB59807A8}"/>
          </ac:picMkLst>
        </pc:picChg>
        <pc:picChg chg="add mod">
          <ac:chgData name="Roxana Sairoldy Rincon Gonzalez" userId="2760d76d344de677" providerId="LiveId" clId="{50AFBEBF-EF6A-4AEF-8101-56494EDBB4FF}" dt="2023-03-15T05:37:19.288" v="15353" actId="164"/>
          <ac:picMkLst>
            <pc:docMk/>
            <pc:sldMk cId="915617088" sldId="312"/>
            <ac:picMk id="1096" creationId="{4AD99ECE-4DC6-BCD9-2C9B-932461955875}"/>
          </ac:picMkLst>
        </pc:picChg>
        <pc:picChg chg="add mod">
          <ac:chgData name="Roxana Sairoldy Rincon Gonzalez" userId="2760d76d344de677" providerId="LiveId" clId="{50AFBEBF-EF6A-4AEF-8101-56494EDBB4FF}" dt="2023-03-15T05:37:19.288" v="15353" actId="164"/>
          <ac:picMkLst>
            <pc:docMk/>
            <pc:sldMk cId="915617088" sldId="312"/>
            <ac:picMk id="1097" creationId="{14AFE2D0-D88E-E63A-E6E0-D256199AC533}"/>
          </ac:picMkLst>
        </pc:picChg>
        <pc:picChg chg="add mod">
          <ac:chgData name="Roxana Sairoldy Rincon Gonzalez" userId="2760d76d344de677" providerId="LiveId" clId="{50AFBEBF-EF6A-4AEF-8101-56494EDBB4FF}" dt="2023-03-15T05:37:19.288" v="15353" actId="164"/>
          <ac:picMkLst>
            <pc:docMk/>
            <pc:sldMk cId="915617088" sldId="312"/>
            <ac:picMk id="1098" creationId="{F5E27332-D850-C53D-89A1-0D9E25F22128}"/>
          </ac:picMkLst>
        </pc:picChg>
        <pc:picChg chg="mod">
          <ac:chgData name="Roxana Sairoldy Rincon Gonzalez" userId="2760d76d344de677" providerId="LiveId" clId="{50AFBEBF-EF6A-4AEF-8101-56494EDBB4FF}" dt="2023-03-15T06:45:55.051" v="16174"/>
          <ac:picMkLst>
            <pc:docMk/>
            <pc:sldMk cId="915617088" sldId="312"/>
            <ac:picMk id="1105" creationId="{D4935A57-0299-3798-D625-2472090D78BA}"/>
          </ac:picMkLst>
        </pc:picChg>
        <pc:picChg chg="add mod">
          <ac:chgData name="Roxana Sairoldy Rincon Gonzalez" userId="2760d76d344de677" providerId="LiveId" clId="{50AFBEBF-EF6A-4AEF-8101-56494EDBB4FF}" dt="2023-03-15T07:00:33.686" v="16322"/>
          <ac:picMkLst>
            <pc:docMk/>
            <pc:sldMk cId="915617088" sldId="312"/>
            <ac:picMk id="1110" creationId="{D9FA9705-E397-C62F-5EA6-C830B2D1A6BD}"/>
          </ac:picMkLst>
        </pc:picChg>
        <pc:picChg chg="add mod">
          <ac:chgData name="Roxana Sairoldy Rincon Gonzalez" userId="2760d76d344de677" providerId="LiveId" clId="{50AFBEBF-EF6A-4AEF-8101-56494EDBB4FF}" dt="2023-03-15T05:40:49.523" v="15382" actId="1076"/>
          <ac:picMkLst>
            <pc:docMk/>
            <pc:sldMk cId="915617088" sldId="312"/>
            <ac:picMk id="8194" creationId="{4EB03CEE-5A0F-062C-25AE-6D434219AFCE}"/>
          </ac:picMkLst>
        </pc:picChg>
      </pc:sldChg>
      <pc:sldChg chg="delSp modSp add del mod setBg">
        <pc:chgData name="Roxana Sairoldy Rincon Gonzalez" userId="2760d76d344de677" providerId="LiveId" clId="{50AFBEBF-EF6A-4AEF-8101-56494EDBB4FF}" dt="2023-03-15T04:29:01.624" v="15019" actId="2696"/>
        <pc:sldMkLst>
          <pc:docMk/>
          <pc:sldMk cId="1676218820" sldId="312"/>
        </pc:sldMkLst>
        <pc:spChg chg="mod">
          <ac:chgData name="Roxana Sairoldy Rincon Gonzalez" userId="2760d76d344de677" providerId="LiveId" clId="{50AFBEBF-EF6A-4AEF-8101-56494EDBB4FF}" dt="2023-03-15T04:27:42.021" v="14986" actId="313"/>
          <ac:spMkLst>
            <pc:docMk/>
            <pc:sldMk cId="1676218820" sldId="312"/>
            <ac:spMk id="1026" creationId="{96716F87-7B12-7E26-D8A1-054B8062FEE6}"/>
          </ac:spMkLst>
        </pc:spChg>
        <pc:spChg chg="mod">
          <ac:chgData name="Roxana Sairoldy Rincon Gonzalez" userId="2760d76d344de677" providerId="LiveId" clId="{50AFBEBF-EF6A-4AEF-8101-56494EDBB4FF}" dt="2023-03-15T04:27:08.970" v="14953" actId="207"/>
          <ac:spMkLst>
            <pc:docMk/>
            <pc:sldMk cId="1676218820" sldId="312"/>
            <ac:spMk id="1031" creationId="{2FE767A0-E129-BACE-451E-4F8B86F8D6BA}"/>
          </ac:spMkLst>
        </pc:spChg>
        <pc:spChg chg="mod">
          <ac:chgData name="Roxana Sairoldy Rincon Gonzalez" userId="2760d76d344de677" providerId="LiveId" clId="{50AFBEBF-EF6A-4AEF-8101-56494EDBB4FF}" dt="2023-03-15T04:27:21.714" v="14954" actId="207"/>
          <ac:spMkLst>
            <pc:docMk/>
            <pc:sldMk cId="1676218820" sldId="312"/>
            <ac:spMk id="1047" creationId="{3F7FE781-D248-AF91-D76D-0A6625C81F6E}"/>
          </ac:spMkLst>
        </pc:spChg>
        <pc:grpChg chg="del">
          <ac:chgData name="Roxana Sairoldy Rincon Gonzalez" userId="2760d76d344de677" providerId="LiveId" clId="{50AFBEBF-EF6A-4AEF-8101-56494EDBB4FF}" dt="2023-03-15T04:27:24.601" v="14955" actId="478"/>
          <ac:grpSpMkLst>
            <pc:docMk/>
            <pc:sldMk cId="1676218820" sldId="312"/>
            <ac:grpSpMk id="1035" creationId="{004C5873-F14B-982C-9C3B-A913E85A7BAC}"/>
          </ac:grpSpMkLst>
        </pc:grpChg>
      </pc:sldChg>
      <pc:sldChg chg="delSp modSp add del mod ord setBg">
        <pc:chgData name="Roxana Sairoldy Rincon Gonzalez" userId="2760d76d344de677" providerId="LiveId" clId="{50AFBEBF-EF6A-4AEF-8101-56494EDBB4FF}" dt="2023-03-15T04:28:59.075" v="15018" actId="2696"/>
        <pc:sldMkLst>
          <pc:docMk/>
          <pc:sldMk cId="1772957158" sldId="313"/>
        </pc:sldMkLst>
        <pc:spChg chg="mod">
          <ac:chgData name="Roxana Sairoldy Rincon Gonzalez" userId="2760d76d344de677" providerId="LiveId" clId="{50AFBEBF-EF6A-4AEF-8101-56494EDBB4FF}" dt="2023-03-15T04:28:23.527" v="15002" actId="115"/>
          <ac:spMkLst>
            <pc:docMk/>
            <pc:sldMk cId="1772957158" sldId="313"/>
            <ac:spMk id="12" creationId="{55196FD5-A8E9-332A-C416-65BA1E5EAE2B}"/>
          </ac:spMkLst>
        </pc:spChg>
        <pc:spChg chg="mod">
          <ac:chgData name="Roxana Sairoldy Rincon Gonzalez" userId="2760d76d344de677" providerId="LiveId" clId="{50AFBEBF-EF6A-4AEF-8101-56494EDBB4FF}" dt="2023-03-15T04:28:29.577" v="15013" actId="20577"/>
          <ac:spMkLst>
            <pc:docMk/>
            <pc:sldMk cId="1772957158" sldId="313"/>
            <ac:spMk id="19" creationId="{2F3E2B80-AF46-8134-F57F-CCC9E5AAFFF2}"/>
          </ac:spMkLst>
        </pc:spChg>
        <pc:grpChg chg="del">
          <ac:chgData name="Roxana Sairoldy Rincon Gonzalez" userId="2760d76d344de677" providerId="LiveId" clId="{50AFBEBF-EF6A-4AEF-8101-56494EDBB4FF}" dt="2023-03-15T04:28:42.114" v="15016" actId="478"/>
          <ac:grpSpMkLst>
            <pc:docMk/>
            <pc:sldMk cId="1772957158" sldId="313"/>
            <ac:grpSpMk id="1035" creationId="{004C5873-F14B-982C-9C3B-A913E85A7BAC}"/>
          </ac:grpSpMkLst>
        </pc:grpChg>
        <pc:grpChg chg="del">
          <ac:chgData name="Roxana Sairoldy Rincon Gonzalez" userId="2760d76d344de677" providerId="LiveId" clId="{50AFBEBF-EF6A-4AEF-8101-56494EDBB4FF}" dt="2023-03-15T04:28:32.176" v="15014" actId="478"/>
          <ac:grpSpMkLst>
            <pc:docMk/>
            <pc:sldMk cId="1772957158" sldId="313"/>
            <ac:grpSpMk id="1044" creationId="{1CD4D205-ED17-A5E2-EE16-ADA8430F7E62}"/>
          </ac:grpSpMkLst>
        </pc:grpChg>
      </pc:sldChg>
      <pc:sldChg chg="addSp delSp modSp add mod ord setBg">
        <pc:chgData name="Roxana Sairoldy Rincon Gonzalez" userId="2760d76d344de677" providerId="LiveId" clId="{50AFBEBF-EF6A-4AEF-8101-56494EDBB4FF}" dt="2023-03-15T06:59:40.409" v="16304"/>
        <pc:sldMkLst>
          <pc:docMk/>
          <pc:sldMk cId="2735638382" sldId="313"/>
        </pc:sldMkLst>
        <pc:spChg chg="mod">
          <ac:chgData name="Roxana Sairoldy Rincon Gonzalez" userId="2760d76d344de677" providerId="LiveId" clId="{50AFBEBF-EF6A-4AEF-8101-56494EDBB4FF}" dt="2023-03-15T06:03:43.373" v="15897" actId="1036"/>
          <ac:spMkLst>
            <pc:docMk/>
            <pc:sldMk cId="2735638382" sldId="313"/>
            <ac:spMk id="2" creationId="{DE8177F0-1067-1D07-6965-9707CD450574}"/>
          </ac:spMkLst>
        </pc:spChg>
        <pc:spChg chg="del">
          <ac:chgData name="Roxana Sairoldy Rincon Gonzalez" userId="2760d76d344de677" providerId="LiveId" clId="{50AFBEBF-EF6A-4AEF-8101-56494EDBB4FF}" dt="2023-03-15T05:58:30.939" v="15732" actId="478"/>
          <ac:spMkLst>
            <pc:docMk/>
            <pc:sldMk cId="2735638382" sldId="313"/>
            <ac:spMk id="8" creationId="{5C92B3C5-6A3E-8256-23C5-604B6B908F60}"/>
          </ac:spMkLst>
        </pc:spChg>
        <pc:spChg chg="mod">
          <ac:chgData name="Roxana Sairoldy Rincon Gonzalez" userId="2760d76d344de677" providerId="LiveId" clId="{50AFBEBF-EF6A-4AEF-8101-56494EDBB4FF}" dt="2023-03-15T06:03:50.325" v="15901" actId="1036"/>
          <ac:spMkLst>
            <pc:docMk/>
            <pc:sldMk cId="2735638382" sldId="313"/>
            <ac:spMk id="9" creationId="{4516F354-BC4F-B99A-9560-8A574F19BD7C}"/>
          </ac:spMkLst>
        </pc:spChg>
        <pc:spChg chg="mod">
          <ac:chgData name="Roxana Sairoldy Rincon Gonzalez" userId="2760d76d344de677" providerId="LiveId" clId="{50AFBEBF-EF6A-4AEF-8101-56494EDBB4FF}" dt="2023-03-15T06:03:32.981" v="15878" actId="164"/>
          <ac:spMkLst>
            <pc:docMk/>
            <pc:sldMk cId="2735638382" sldId="313"/>
            <ac:spMk id="10" creationId="{BC42ECBE-60FC-A387-995E-1915B823AACD}"/>
          </ac:spMkLst>
        </pc:spChg>
        <pc:spChg chg="del">
          <ac:chgData name="Roxana Sairoldy Rincon Gonzalez" userId="2760d76d344de677" providerId="LiveId" clId="{50AFBEBF-EF6A-4AEF-8101-56494EDBB4FF}" dt="2023-03-15T05:58:30.097" v="15731" actId="478"/>
          <ac:spMkLst>
            <pc:docMk/>
            <pc:sldMk cId="2735638382" sldId="313"/>
            <ac:spMk id="11" creationId="{5D40C69C-3CC7-470E-6937-4EE10A29BF32}"/>
          </ac:spMkLst>
        </pc:spChg>
        <pc:spChg chg="mod">
          <ac:chgData name="Roxana Sairoldy Rincon Gonzalez" userId="2760d76d344de677" providerId="LiveId" clId="{50AFBEBF-EF6A-4AEF-8101-56494EDBB4FF}" dt="2023-03-15T06:03:50.325" v="15901" actId="1036"/>
          <ac:spMkLst>
            <pc:docMk/>
            <pc:sldMk cId="2735638382" sldId="313"/>
            <ac:spMk id="13" creationId="{29C9EB90-786A-52DD-FDF6-5146F26926E9}"/>
          </ac:spMkLst>
        </pc:spChg>
        <pc:spChg chg="mod">
          <ac:chgData name="Roxana Sairoldy Rincon Gonzalez" userId="2760d76d344de677" providerId="LiveId" clId="{50AFBEBF-EF6A-4AEF-8101-56494EDBB4FF}" dt="2023-03-15T06:03:32.981" v="15878" actId="164"/>
          <ac:spMkLst>
            <pc:docMk/>
            <pc:sldMk cId="2735638382" sldId="313"/>
            <ac:spMk id="15" creationId="{CE97EFA5-5905-70F9-C4DA-EE816BFAFD2C}"/>
          </ac:spMkLst>
        </pc:spChg>
        <pc:spChg chg="add mod">
          <ac:chgData name="Roxana Sairoldy Rincon Gonzalez" userId="2760d76d344de677" providerId="LiveId" clId="{50AFBEBF-EF6A-4AEF-8101-56494EDBB4FF}" dt="2023-03-15T06:02:21.183" v="15848" actId="123"/>
          <ac:spMkLst>
            <pc:docMk/>
            <pc:sldMk cId="2735638382" sldId="313"/>
            <ac:spMk id="17" creationId="{355FA33F-78B5-F89F-AA11-2BFD4C9CB2C1}"/>
          </ac:spMkLst>
        </pc:spChg>
        <pc:spChg chg="add mod">
          <ac:chgData name="Roxana Sairoldy Rincon Gonzalez" userId="2760d76d344de677" providerId="LiveId" clId="{50AFBEBF-EF6A-4AEF-8101-56494EDBB4FF}" dt="2023-03-15T06:03:13.985" v="15877" actId="164"/>
          <ac:spMkLst>
            <pc:docMk/>
            <pc:sldMk cId="2735638382" sldId="313"/>
            <ac:spMk id="23" creationId="{F853675B-6B1E-11D5-D803-2E220A98530D}"/>
          </ac:spMkLst>
        </pc:spChg>
        <pc:spChg chg="del">
          <ac:chgData name="Roxana Sairoldy Rincon Gonzalez" userId="2760d76d344de677" providerId="LiveId" clId="{50AFBEBF-EF6A-4AEF-8101-56494EDBB4FF}" dt="2023-03-15T06:59:39.279" v="16303" actId="478"/>
          <ac:spMkLst>
            <pc:docMk/>
            <pc:sldMk cId="2735638382" sldId="313"/>
            <ac:spMk id="28" creationId="{FCF099DF-3746-C04D-8CBF-213FD3B8E675}"/>
          </ac:spMkLst>
        </pc:spChg>
        <pc:spChg chg="del">
          <ac:chgData name="Roxana Sairoldy Rincon Gonzalez" userId="2760d76d344de677" providerId="LiveId" clId="{50AFBEBF-EF6A-4AEF-8101-56494EDBB4FF}" dt="2023-03-15T06:01:11.382" v="15802" actId="478"/>
          <ac:spMkLst>
            <pc:docMk/>
            <pc:sldMk cId="2735638382" sldId="313"/>
            <ac:spMk id="29" creationId="{586FE681-53C0-A4EC-AB0B-22CDCB786608}"/>
          </ac:spMkLst>
        </pc:spChg>
        <pc:spChg chg="del">
          <ac:chgData name="Roxana Sairoldy Rincon Gonzalez" userId="2760d76d344de677" providerId="LiveId" clId="{50AFBEBF-EF6A-4AEF-8101-56494EDBB4FF}" dt="2023-03-15T06:00:07.977" v="15757" actId="478"/>
          <ac:spMkLst>
            <pc:docMk/>
            <pc:sldMk cId="2735638382" sldId="313"/>
            <ac:spMk id="30" creationId="{023AC87D-0915-3011-74D5-107DE7BCAE2D}"/>
          </ac:spMkLst>
        </pc:spChg>
        <pc:spChg chg="del mod topLvl">
          <ac:chgData name="Roxana Sairoldy Rincon Gonzalez" userId="2760d76d344de677" providerId="LiveId" clId="{50AFBEBF-EF6A-4AEF-8101-56494EDBB4FF}" dt="2023-03-15T06:00:37.642" v="15764" actId="478"/>
          <ac:spMkLst>
            <pc:docMk/>
            <pc:sldMk cId="2735638382" sldId="313"/>
            <ac:spMk id="35" creationId="{A990D504-B0FA-E595-6D4A-730DD61D2CFD}"/>
          </ac:spMkLst>
        </pc:spChg>
        <pc:spChg chg="del">
          <ac:chgData name="Roxana Sairoldy Rincon Gonzalez" userId="2760d76d344de677" providerId="LiveId" clId="{50AFBEBF-EF6A-4AEF-8101-56494EDBB4FF}" dt="2023-03-15T06:00:19.721" v="15761" actId="478"/>
          <ac:spMkLst>
            <pc:docMk/>
            <pc:sldMk cId="2735638382" sldId="313"/>
            <ac:spMk id="36" creationId="{0A9985CA-D601-9926-EEA5-46ECF7460831}"/>
          </ac:spMkLst>
        </pc:spChg>
        <pc:spChg chg="add mod">
          <ac:chgData name="Roxana Sairoldy Rincon Gonzalez" userId="2760d76d344de677" providerId="LiveId" clId="{50AFBEBF-EF6A-4AEF-8101-56494EDBB4FF}" dt="2023-03-15T06:59:40.409" v="16304"/>
          <ac:spMkLst>
            <pc:docMk/>
            <pc:sldMk cId="2735638382" sldId="313"/>
            <ac:spMk id="41" creationId="{EED1273A-41FD-7173-8658-FB87665BD743}"/>
          </ac:spMkLst>
        </pc:spChg>
        <pc:grpChg chg="add mod">
          <ac:chgData name="Roxana Sairoldy Rincon Gonzalez" userId="2760d76d344de677" providerId="LiveId" clId="{50AFBEBF-EF6A-4AEF-8101-56494EDBB4FF}" dt="2023-03-15T06:03:13.985" v="15877" actId="164"/>
          <ac:grpSpMkLst>
            <pc:docMk/>
            <pc:sldMk cId="2735638382" sldId="313"/>
            <ac:grpSpMk id="37" creationId="{65F1E440-3BAF-100E-FAAF-6A320B1C1716}"/>
          </ac:grpSpMkLst>
        </pc:grpChg>
        <pc:grpChg chg="add mod">
          <ac:chgData name="Roxana Sairoldy Rincon Gonzalez" userId="2760d76d344de677" providerId="LiveId" clId="{50AFBEBF-EF6A-4AEF-8101-56494EDBB4FF}" dt="2023-03-15T06:03:35.317" v="15887" actId="1036"/>
          <ac:grpSpMkLst>
            <pc:docMk/>
            <pc:sldMk cId="2735638382" sldId="313"/>
            <ac:grpSpMk id="38" creationId="{9859CB0F-D401-E99A-E421-6279C4FA1098}"/>
          </ac:grpSpMkLst>
        </pc:grpChg>
        <pc:grpChg chg="del">
          <ac:chgData name="Roxana Sairoldy Rincon Gonzalez" userId="2760d76d344de677" providerId="LiveId" clId="{50AFBEBF-EF6A-4AEF-8101-56494EDBB4FF}" dt="2023-03-15T06:00:34.494" v="15762" actId="165"/>
          <ac:grpSpMkLst>
            <pc:docMk/>
            <pc:sldMk cId="2735638382" sldId="313"/>
            <ac:grpSpMk id="40" creationId="{18ADF969-ABF2-DFAF-8CDC-9588F5C87301}"/>
          </ac:grpSpMkLst>
        </pc:grpChg>
        <pc:picChg chg="del">
          <ac:chgData name="Roxana Sairoldy Rincon Gonzalez" userId="2760d76d344de677" providerId="LiveId" clId="{50AFBEBF-EF6A-4AEF-8101-56494EDBB4FF}" dt="2023-03-15T06:59:39.279" v="16303" actId="478"/>
          <ac:picMkLst>
            <pc:docMk/>
            <pc:sldMk cId="2735638382" sldId="313"/>
            <ac:picMk id="27" creationId="{F7370E6C-0187-6253-0FAC-C08F85EDB791}"/>
          </ac:picMkLst>
        </pc:picChg>
        <pc:picChg chg="del">
          <ac:chgData name="Roxana Sairoldy Rincon Gonzalez" userId="2760d76d344de677" providerId="LiveId" clId="{50AFBEBF-EF6A-4AEF-8101-56494EDBB4FF}" dt="2023-03-15T06:00:10.342" v="15758" actId="478"/>
          <ac:picMkLst>
            <pc:docMk/>
            <pc:sldMk cId="2735638382" sldId="313"/>
            <ac:picMk id="32" creationId="{96058254-6916-5D3C-6A64-20D6D6D4D6BB}"/>
          </ac:picMkLst>
        </pc:picChg>
        <pc:picChg chg="del">
          <ac:chgData name="Roxana Sairoldy Rincon Gonzalez" userId="2760d76d344de677" providerId="LiveId" clId="{50AFBEBF-EF6A-4AEF-8101-56494EDBB4FF}" dt="2023-03-15T06:00:12.947" v="15759" actId="478"/>
          <ac:picMkLst>
            <pc:docMk/>
            <pc:sldMk cId="2735638382" sldId="313"/>
            <ac:picMk id="33" creationId="{D5EF6E67-935A-BA0C-4D95-5484A1B3E939}"/>
          </ac:picMkLst>
        </pc:picChg>
        <pc:picChg chg="del">
          <ac:chgData name="Roxana Sairoldy Rincon Gonzalez" userId="2760d76d344de677" providerId="LiveId" clId="{50AFBEBF-EF6A-4AEF-8101-56494EDBB4FF}" dt="2023-03-15T06:00:16.392" v="15760" actId="478"/>
          <ac:picMkLst>
            <pc:docMk/>
            <pc:sldMk cId="2735638382" sldId="313"/>
            <ac:picMk id="34" creationId="{914558F2-9C0F-5768-0243-C5CDF973333E}"/>
          </ac:picMkLst>
        </pc:picChg>
        <pc:picChg chg="add mod">
          <ac:chgData name="Roxana Sairoldy Rincon Gonzalez" userId="2760d76d344de677" providerId="LiveId" clId="{50AFBEBF-EF6A-4AEF-8101-56494EDBB4FF}" dt="2023-03-15T06:59:40.409" v="16304"/>
          <ac:picMkLst>
            <pc:docMk/>
            <pc:sldMk cId="2735638382" sldId="313"/>
            <ac:picMk id="39" creationId="{B0B878AF-F33E-A078-AE97-B6824687DAAA}"/>
          </ac:picMkLst>
        </pc:picChg>
        <pc:cxnChg chg="mod topLvl">
          <ac:chgData name="Roxana Sairoldy Rincon Gonzalez" userId="2760d76d344de677" providerId="LiveId" clId="{50AFBEBF-EF6A-4AEF-8101-56494EDBB4FF}" dt="2023-03-15T06:03:13.985" v="15877" actId="164"/>
          <ac:cxnSpMkLst>
            <pc:docMk/>
            <pc:sldMk cId="2735638382" sldId="313"/>
            <ac:cxnSpMk id="31" creationId="{067340AF-3C5B-98B8-AC07-A27A88CF401C}"/>
          </ac:cxnSpMkLst>
        </pc:cxnChg>
      </pc:sldChg>
      <pc:sldChg chg="add del setBg">
        <pc:chgData name="Roxana Sairoldy Rincon Gonzalez" userId="2760d76d344de677" providerId="LiveId" clId="{50AFBEBF-EF6A-4AEF-8101-56494EDBB4FF}" dt="2023-03-15T05:58:34.195" v="15734"/>
        <pc:sldMkLst>
          <pc:docMk/>
          <pc:sldMk cId="1171350372" sldId="314"/>
        </pc:sldMkLst>
      </pc:sldChg>
      <pc:sldChg chg="add del setBg">
        <pc:chgData name="Roxana Sairoldy Rincon Gonzalez" userId="2760d76d344de677" providerId="LiveId" clId="{50AFBEBF-EF6A-4AEF-8101-56494EDBB4FF}" dt="2023-03-15T05:58:40.492" v="15736"/>
        <pc:sldMkLst>
          <pc:docMk/>
          <pc:sldMk cId="1707201631" sldId="314"/>
        </pc:sldMkLst>
      </pc:sldChg>
    </pc:docChg>
  </pc:docChgLst>
  <pc:docChgLst>
    <pc:chgData name="Usuario invitado" providerId="Windows Live" clId="Web-{9EC0F0D3-4B84-4A58-B1F7-B466B27CC5C1}"/>
    <pc:docChg chg="addSld delSld modSld">
      <pc:chgData name="Usuario invitado" userId="" providerId="Windows Live" clId="Web-{9EC0F0D3-4B84-4A58-B1F7-B466B27CC5C1}" dt="2023-03-04T16:40:04.049" v="673" actId="14100"/>
      <pc:docMkLst>
        <pc:docMk/>
      </pc:docMkLst>
      <pc:sldChg chg="modSp">
        <pc:chgData name="Usuario invitado" userId="" providerId="Windows Live" clId="Web-{9EC0F0D3-4B84-4A58-B1F7-B466B27CC5C1}" dt="2023-03-04T13:59:19.658" v="151"/>
        <pc:sldMkLst>
          <pc:docMk/>
          <pc:sldMk cId="3474587861" sldId="267"/>
        </pc:sldMkLst>
        <pc:graphicFrameChg chg="mod modGraphic">
          <ac:chgData name="Usuario invitado" userId="" providerId="Windows Live" clId="Web-{9EC0F0D3-4B84-4A58-B1F7-B466B27CC5C1}" dt="2023-03-04T13:59:19.658" v="151"/>
          <ac:graphicFrameMkLst>
            <pc:docMk/>
            <pc:sldMk cId="3474587861" sldId="267"/>
            <ac:graphicFrameMk id="4" creationId="{BBD068FC-A7A4-B5BE-00C3-D10FD2EE2D9F}"/>
          </ac:graphicFrameMkLst>
        </pc:graphicFrameChg>
      </pc:sldChg>
      <pc:sldChg chg="addSp delSp modSp new addAnim modAnim">
        <pc:chgData name="Usuario invitado" userId="" providerId="Windows Live" clId="Web-{9EC0F0D3-4B84-4A58-B1F7-B466B27CC5C1}" dt="2023-03-04T16:02:03.676" v="348" actId="1076"/>
        <pc:sldMkLst>
          <pc:docMk/>
          <pc:sldMk cId="2776655803" sldId="269"/>
        </pc:sldMkLst>
        <pc:spChg chg="del mod">
          <ac:chgData name="Usuario invitado" userId="" providerId="Windows Live" clId="Web-{9EC0F0D3-4B84-4A58-B1F7-B466B27CC5C1}" dt="2023-03-04T14:29:09.010" v="154"/>
          <ac:spMkLst>
            <pc:docMk/>
            <pc:sldMk cId="2776655803" sldId="269"/>
            <ac:spMk id="2" creationId="{348DB030-276B-CD04-CA96-F3B479CA4B1C}"/>
          </ac:spMkLst>
        </pc:spChg>
        <pc:spChg chg="del mod">
          <ac:chgData name="Usuario invitado" userId="" providerId="Windows Live" clId="Web-{9EC0F0D3-4B84-4A58-B1F7-B466B27CC5C1}" dt="2023-03-04T14:29:12.542" v="157"/>
          <ac:spMkLst>
            <pc:docMk/>
            <pc:sldMk cId="2776655803" sldId="269"/>
            <ac:spMk id="3" creationId="{BCDA1002-69DD-72F9-BD85-4AAD82A90FDA}"/>
          </ac:spMkLst>
        </pc:spChg>
        <pc:spChg chg="add">
          <ac:chgData name="Usuario invitado" userId="" providerId="Windows Live" clId="Web-{9EC0F0D3-4B84-4A58-B1F7-B466B27CC5C1}" dt="2023-03-04T14:29:13.495" v="158"/>
          <ac:spMkLst>
            <pc:docMk/>
            <pc:sldMk cId="2776655803" sldId="269"/>
            <ac:spMk id="5" creationId="{5B192907-8312-213B-B868-15CBED2E46AA}"/>
          </ac:spMkLst>
        </pc:spChg>
        <pc:spChg chg="add del mod">
          <ac:chgData name="Usuario invitado" userId="" providerId="Windows Live" clId="Web-{9EC0F0D3-4B84-4A58-B1F7-B466B27CC5C1}" dt="2023-03-04T14:30:42.576" v="165"/>
          <ac:spMkLst>
            <pc:docMk/>
            <pc:sldMk cId="2776655803" sldId="269"/>
            <ac:spMk id="7" creationId="{5803E16A-CA89-B14C-2CF2-8E9084F9F68A}"/>
          </ac:spMkLst>
        </pc:spChg>
        <pc:spChg chg="add del">
          <ac:chgData name="Usuario invitado" userId="" providerId="Windows Live" clId="Web-{9EC0F0D3-4B84-4A58-B1F7-B466B27CC5C1}" dt="2023-03-04T14:30:40.123" v="163"/>
          <ac:spMkLst>
            <pc:docMk/>
            <pc:sldMk cId="2776655803" sldId="269"/>
            <ac:spMk id="9" creationId="{2A1BD2D3-6B14-9F4F-A9A1-EBA9F0750DB2}"/>
          </ac:spMkLst>
        </pc:spChg>
        <pc:spChg chg="add del mod">
          <ac:chgData name="Usuario invitado" userId="" providerId="Windows Live" clId="Web-{9EC0F0D3-4B84-4A58-B1F7-B466B27CC5C1}" dt="2023-03-04T14:39:01.981" v="198"/>
          <ac:spMkLst>
            <pc:docMk/>
            <pc:sldMk cId="2776655803" sldId="269"/>
            <ac:spMk id="14" creationId="{88AF884D-430C-A9B6-26F7-4D4CA7FE60E7}"/>
          </ac:spMkLst>
        </pc:spChg>
        <pc:spChg chg="add mod">
          <ac:chgData name="Usuario invitado" userId="" providerId="Windows Live" clId="Web-{9EC0F0D3-4B84-4A58-B1F7-B466B27CC5C1}" dt="2023-03-04T14:41:52.565" v="213" actId="20577"/>
          <ac:spMkLst>
            <pc:docMk/>
            <pc:sldMk cId="2776655803" sldId="269"/>
            <ac:spMk id="15" creationId="{8975E4AF-3C6A-C0DC-C8A4-C46DA7884F5A}"/>
          </ac:spMkLst>
        </pc:spChg>
        <pc:spChg chg="add del mod">
          <ac:chgData name="Usuario invitado" userId="" providerId="Windows Live" clId="Web-{9EC0F0D3-4B84-4A58-B1F7-B466B27CC5C1}" dt="2023-03-04T14:45:34.884" v="229"/>
          <ac:spMkLst>
            <pc:docMk/>
            <pc:sldMk cId="2776655803" sldId="269"/>
            <ac:spMk id="16" creationId="{DE8574F9-04C4-1F18-E27C-9F9F33638F60}"/>
          </ac:spMkLst>
        </pc:spChg>
        <pc:picChg chg="add mod">
          <ac:chgData name="Usuario invitado" userId="" providerId="Windows Live" clId="Web-{9EC0F0D3-4B84-4A58-B1F7-B466B27CC5C1}" dt="2023-03-04T16:02:03.676" v="348" actId="1076"/>
          <ac:picMkLst>
            <pc:docMk/>
            <pc:sldMk cId="2776655803" sldId="269"/>
            <ac:picMk id="2" creationId="{686F3276-6C97-9AA5-1322-CE8D9E1157A0}"/>
          </ac:picMkLst>
        </pc:picChg>
        <pc:picChg chg="add mod">
          <ac:chgData name="Usuario invitado" userId="" providerId="Windows Live" clId="Web-{9EC0F0D3-4B84-4A58-B1F7-B466B27CC5C1}" dt="2023-03-04T14:31:18.030" v="168" actId="1076"/>
          <ac:picMkLst>
            <pc:docMk/>
            <pc:sldMk cId="2776655803" sldId="269"/>
            <ac:picMk id="10" creationId="{425772F0-17E2-63EA-7396-4103C405B292}"/>
          </ac:picMkLst>
        </pc:picChg>
        <pc:picChg chg="add mod">
          <ac:chgData name="Usuario invitado" userId="" providerId="Windows Live" clId="Web-{9EC0F0D3-4B84-4A58-B1F7-B466B27CC5C1}" dt="2023-03-04T14:41:51.877" v="207"/>
          <ac:picMkLst>
            <pc:docMk/>
            <pc:sldMk cId="2776655803" sldId="269"/>
            <ac:picMk id="11" creationId="{73DE1B59-09E7-744C-6DFB-F90F225EB0A2}"/>
          </ac:picMkLst>
        </pc:picChg>
        <pc:picChg chg="add mod">
          <ac:chgData name="Usuario invitado" userId="" providerId="Windows Live" clId="Web-{9EC0F0D3-4B84-4A58-B1F7-B466B27CC5C1}" dt="2023-03-04T15:58:06.482" v="331" actId="1076"/>
          <ac:picMkLst>
            <pc:docMk/>
            <pc:sldMk cId="2776655803" sldId="269"/>
            <ac:picMk id="12" creationId="{40914711-F536-F986-2D59-12EB91D8902D}"/>
          </ac:picMkLst>
        </pc:picChg>
        <pc:picChg chg="add mod">
          <ac:chgData name="Usuario invitado" userId="" providerId="Windows Live" clId="Web-{9EC0F0D3-4B84-4A58-B1F7-B466B27CC5C1}" dt="2023-03-04T16:02:02.566" v="347" actId="1076"/>
          <ac:picMkLst>
            <pc:docMk/>
            <pc:sldMk cId="2776655803" sldId="269"/>
            <ac:picMk id="13" creationId="{5D0A6142-1A8C-E9C4-7D1B-E14B20B08DCC}"/>
          </ac:picMkLst>
        </pc:picChg>
      </pc:sldChg>
      <pc:sldChg chg="addSp delSp modSp new del addAnim">
        <pc:chgData name="Usuario invitado" userId="" providerId="Windows Live" clId="Web-{9EC0F0D3-4B84-4A58-B1F7-B466B27CC5C1}" dt="2023-03-04T15:10:59.169" v="230"/>
        <pc:sldMkLst>
          <pc:docMk/>
          <pc:sldMk cId="686900713" sldId="270"/>
        </pc:sldMkLst>
        <pc:spChg chg="del mod">
          <ac:chgData name="Usuario invitado" userId="" providerId="Windows Live" clId="Web-{9EC0F0D3-4B84-4A58-B1F7-B466B27CC5C1}" dt="2023-03-04T14:42:44.285" v="216"/>
          <ac:spMkLst>
            <pc:docMk/>
            <pc:sldMk cId="686900713" sldId="270"/>
            <ac:spMk id="2" creationId="{789D87AA-CD7E-2B8C-469E-A6F26A2DB4FD}"/>
          </ac:spMkLst>
        </pc:spChg>
        <pc:spChg chg="del mod">
          <ac:chgData name="Usuario invitado" userId="" providerId="Windows Live" clId="Web-{9EC0F0D3-4B84-4A58-B1F7-B466B27CC5C1}" dt="2023-03-04T14:42:46.457" v="218"/>
          <ac:spMkLst>
            <pc:docMk/>
            <pc:sldMk cId="686900713" sldId="270"/>
            <ac:spMk id="3" creationId="{D54F04EE-546B-22B4-00FD-9C4708AC468E}"/>
          </ac:spMkLst>
        </pc:spChg>
        <pc:spChg chg="add">
          <ac:chgData name="Usuario invitado" userId="" providerId="Windows Live" clId="Web-{9EC0F0D3-4B84-4A58-B1F7-B466B27CC5C1}" dt="2023-03-04T14:42:47.895" v="219"/>
          <ac:spMkLst>
            <pc:docMk/>
            <pc:sldMk cId="686900713" sldId="270"/>
            <ac:spMk id="5" creationId="{FB613946-D33D-01AB-FB33-64381AE6E1B7}"/>
          </ac:spMkLst>
        </pc:spChg>
        <pc:picChg chg="add">
          <ac:chgData name="Usuario invitado" userId="" providerId="Windows Live" clId="Web-{9EC0F0D3-4B84-4A58-B1F7-B466B27CC5C1}" dt="2023-03-04T14:42:52.395" v="220"/>
          <ac:picMkLst>
            <pc:docMk/>
            <pc:sldMk cId="686900713" sldId="270"/>
            <ac:picMk id="7" creationId="{6C0B8E29-A962-68AC-8680-344C4F642AC9}"/>
          </ac:picMkLst>
        </pc:picChg>
        <pc:picChg chg="add mod">
          <ac:chgData name="Usuario invitado" userId="" providerId="Windows Live" clId="Web-{9EC0F0D3-4B84-4A58-B1F7-B466B27CC5C1}" dt="2023-03-04T14:42:59.270" v="222" actId="1076"/>
          <ac:picMkLst>
            <pc:docMk/>
            <pc:sldMk cId="686900713" sldId="270"/>
            <ac:picMk id="9" creationId="{79C7E5B2-02F8-BE19-317A-F4862434E0A5}"/>
          </ac:picMkLst>
        </pc:picChg>
      </pc:sldChg>
      <pc:sldChg chg="addSp delSp modSp new mod setBg addAnim">
        <pc:chgData name="Usuario invitado" userId="" providerId="Windows Live" clId="Web-{9EC0F0D3-4B84-4A58-B1F7-B466B27CC5C1}" dt="2023-03-04T16:03:00.302" v="351"/>
        <pc:sldMkLst>
          <pc:docMk/>
          <pc:sldMk cId="2386699557" sldId="272"/>
        </pc:sldMkLst>
        <pc:spChg chg="del mod">
          <ac:chgData name="Usuario invitado" userId="" providerId="Windows Live" clId="Web-{9EC0F0D3-4B84-4A58-B1F7-B466B27CC5C1}" dt="2023-03-04T15:11:50.421" v="235"/>
          <ac:spMkLst>
            <pc:docMk/>
            <pc:sldMk cId="2386699557" sldId="272"/>
            <ac:spMk id="2" creationId="{F5FC5362-6D90-1375-AC94-EA4426C048BB}"/>
          </ac:spMkLst>
        </pc:spChg>
        <pc:spChg chg="del mod">
          <ac:chgData name="Usuario invitado" userId="" providerId="Windows Live" clId="Web-{9EC0F0D3-4B84-4A58-B1F7-B466B27CC5C1}" dt="2023-03-04T15:11:47.296" v="233"/>
          <ac:spMkLst>
            <pc:docMk/>
            <pc:sldMk cId="2386699557" sldId="272"/>
            <ac:spMk id="3" creationId="{6E2F8481-A56A-9F5F-0356-D724ED6D6349}"/>
          </ac:spMkLst>
        </pc:spChg>
        <pc:spChg chg="add">
          <ac:chgData name="Usuario invitado" userId="" providerId="Windows Live" clId="Web-{9EC0F0D3-4B84-4A58-B1F7-B466B27CC5C1}" dt="2023-03-04T16:02:52.427" v="350"/>
          <ac:spMkLst>
            <pc:docMk/>
            <pc:sldMk cId="2386699557" sldId="272"/>
            <ac:spMk id="3" creationId="{6F150426-6E1A-2CDC-C59A-239186645681}"/>
          </ac:spMkLst>
        </pc:spChg>
        <pc:spChg chg="add del">
          <ac:chgData name="Usuario invitado" userId="" providerId="Windows Live" clId="Web-{9EC0F0D3-4B84-4A58-B1F7-B466B27CC5C1}" dt="2023-03-04T15:12:08.656" v="241"/>
          <ac:spMkLst>
            <pc:docMk/>
            <pc:sldMk cId="2386699557" sldId="272"/>
            <ac:spMk id="9" creationId="{7BDAC5B6-20CE-447F-8BA1-F2274AC7AE5B}"/>
          </ac:spMkLst>
        </pc:spChg>
        <pc:spChg chg="add del">
          <ac:chgData name="Usuario invitado" userId="" providerId="Windows Live" clId="Web-{9EC0F0D3-4B84-4A58-B1F7-B466B27CC5C1}" dt="2023-03-04T15:12:08.656" v="241"/>
          <ac:spMkLst>
            <pc:docMk/>
            <pc:sldMk cId="2386699557" sldId="272"/>
            <ac:spMk id="11" creationId="{D1D22B31-BF8F-446B-9009-8A251FB177CB}"/>
          </ac:spMkLst>
        </pc:spChg>
        <pc:picChg chg="add mod">
          <ac:chgData name="Usuario invitado" userId="" providerId="Windows Live" clId="Web-{9EC0F0D3-4B84-4A58-B1F7-B466B27CC5C1}" dt="2023-03-04T15:58:13.076" v="335" actId="1076"/>
          <ac:picMkLst>
            <pc:docMk/>
            <pc:sldMk cId="2386699557" sldId="272"/>
            <ac:picMk id="4" creationId="{1168BFD9-CFD4-E04F-6008-8BF6380C18A4}"/>
          </ac:picMkLst>
        </pc:picChg>
        <pc:picChg chg="add mod">
          <ac:chgData name="Usuario invitado" userId="" providerId="Windows Live" clId="Web-{9EC0F0D3-4B84-4A58-B1F7-B466B27CC5C1}" dt="2023-03-04T16:02:45.177" v="349" actId="1076"/>
          <ac:picMkLst>
            <pc:docMk/>
            <pc:sldMk cId="2386699557" sldId="272"/>
            <ac:picMk id="5" creationId="{B3AA7E60-5C53-4BE1-E598-90DFF31E8F29}"/>
          </ac:picMkLst>
        </pc:picChg>
        <pc:picChg chg="add">
          <ac:chgData name="Usuario invitado" userId="" providerId="Windows Live" clId="Web-{9EC0F0D3-4B84-4A58-B1F7-B466B27CC5C1}" dt="2023-03-04T16:03:00.302" v="351"/>
          <ac:picMkLst>
            <pc:docMk/>
            <pc:sldMk cId="2386699557" sldId="272"/>
            <ac:picMk id="7" creationId="{434D215E-4434-6A32-D6A7-CD8DB7BC33ED}"/>
          </ac:picMkLst>
        </pc:picChg>
      </pc:sldChg>
      <pc:sldChg chg="addSp delSp modSp new del">
        <pc:chgData name="Usuario invitado" userId="" providerId="Windows Live" clId="Web-{9EC0F0D3-4B84-4A58-B1F7-B466B27CC5C1}" dt="2023-03-04T16:03:16.053" v="352"/>
        <pc:sldMkLst>
          <pc:docMk/>
          <pc:sldMk cId="4055023174" sldId="273"/>
        </pc:sldMkLst>
        <pc:spChg chg="del mod">
          <ac:chgData name="Usuario invitado" userId="" providerId="Windows Live" clId="Web-{9EC0F0D3-4B84-4A58-B1F7-B466B27CC5C1}" dt="2023-03-04T15:12:24.609" v="246"/>
          <ac:spMkLst>
            <pc:docMk/>
            <pc:sldMk cId="4055023174" sldId="273"/>
            <ac:spMk id="2" creationId="{710AEF82-EE77-F339-5C5C-572D0689E526}"/>
          </ac:spMkLst>
        </pc:spChg>
        <pc:spChg chg="del mod">
          <ac:chgData name="Usuario invitado" userId="" providerId="Windows Live" clId="Web-{9EC0F0D3-4B84-4A58-B1F7-B466B27CC5C1}" dt="2023-03-04T15:12:26.984" v="248"/>
          <ac:spMkLst>
            <pc:docMk/>
            <pc:sldMk cId="4055023174" sldId="273"/>
            <ac:spMk id="3" creationId="{8151AA84-E348-68B9-3923-AB54F0699BA0}"/>
          </ac:spMkLst>
        </pc:spChg>
        <pc:spChg chg="add">
          <ac:chgData name="Usuario invitado" userId="" providerId="Windows Live" clId="Web-{9EC0F0D3-4B84-4A58-B1F7-B466B27CC5C1}" dt="2023-03-04T15:12:28.109" v="249"/>
          <ac:spMkLst>
            <pc:docMk/>
            <pc:sldMk cId="4055023174" sldId="273"/>
            <ac:spMk id="5" creationId="{1603B2CF-703A-476D-4573-359CC970831C}"/>
          </ac:spMkLst>
        </pc:spChg>
        <pc:spChg chg="add del mod">
          <ac:chgData name="Usuario invitado" userId="" providerId="Windows Live" clId="Web-{9EC0F0D3-4B84-4A58-B1F7-B466B27CC5C1}" dt="2023-03-04T15:13:31.173" v="264"/>
          <ac:spMkLst>
            <pc:docMk/>
            <pc:sldMk cId="4055023174" sldId="273"/>
            <ac:spMk id="8" creationId="{030248AA-8C68-82F7-0A19-A01A15FBC8A0}"/>
          </ac:spMkLst>
        </pc:spChg>
        <pc:spChg chg="add del mod">
          <ac:chgData name="Usuario invitado" userId="" providerId="Windows Live" clId="Web-{9EC0F0D3-4B84-4A58-B1F7-B466B27CC5C1}" dt="2023-03-04T15:20:12.590" v="281"/>
          <ac:spMkLst>
            <pc:docMk/>
            <pc:sldMk cId="4055023174" sldId="273"/>
            <ac:spMk id="9" creationId="{E021653B-9203-297C-64FF-69F4DE3A5682}"/>
          </ac:spMkLst>
        </pc:spChg>
        <pc:picChg chg="add">
          <ac:chgData name="Usuario invitado" userId="" providerId="Windows Live" clId="Web-{9EC0F0D3-4B84-4A58-B1F7-B466B27CC5C1}" dt="2023-03-04T15:12:41.532" v="250"/>
          <ac:picMkLst>
            <pc:docMk/>
            <pc:sldMk cId="4055023174" sldId="273"/>
            <ac:picMk id="7" creationId="{2B28AC63-FE70-4D60-EFFB-1338DE2F19D1}"/>
          </ac:picMkLst>
        </pc:picChg>
      </pc:sldChg>
      <pc:sldChg chg="addSp delSp modSp new">
        <pc:chgData name="Usuario invitado" userId="" providerId="Windows Live" clId="Web-{9EC0F0D3-4B84-4A58-B1F7-B466B27CC5C1}" dt="2023-03-04T16:40:04.049" v="673" actId="14100"/>
        <pc:sldMkLst>
          <pc:docMk/>
          <pc:sldMk cId="1868572482" sldId="274"/>
        </pc:sldMkLst>
        <pc:spChg chg="del mod">
          <ac:chgData name="Usuario invitado" userId="" providerId="Windows Live" clId="Web-{9EC0F0D3-4B84-4A58-B1F7-B466B27CC5C1}" dt="2023-03-04T15:21:49.484" v="286"/>
          <ac:spMkLst>
            <pc:docMk/>
            <pc:sldMk cId="1868572482" sldId="274"/>
            <ac:spMk id="2" creationId="{FF047137-C2C5-D7C4-6AA3-6EB5CD9C6345}"/>
          </ac:spMkLst>
        </pc:spChg>
        <pc:spChg chg="mod">
          <ac:chgData name="Usuario invitado" userId="" providerId="Windows Live" clId="Web-{9EC0F0D3-4B84-4A58-B1F7-B466B27CC5C1}" dt="2023-03-04T16:39:24.470" v="669" actId="1076"/>
          <ac:spMkLst>
            <pc:docMk/>
            <pc:sldMk cId="1868572482" sldId="274"/>
            <ac:spMk id="3" creationId="{F1A9DC21-89FD-6EB6-F8FD-76B2B39E1B14}"/>
          </ac:spMkLst>
        </pc:spChg>
        <pc:spChg chg="add">
          <ac:chgData name="Usuario invitado" userId="" providerId="Windows Live" clId="Web-{9EC0F0D3-4B84-4A58-B1F7-B466B27CC5C1}" dt="2023-03-04T15:21:40.765" v="283"/>
          <ac:spMkLst>
            <pc:docMk/>
            <pc:sldMk cId="1868572482" sldId="274"/>
            <ac:spMk id="5" creationId="{EED50819-8D9A-A539-71F0-EC04DFEC0C0F}"/>
          </ac:spMkLst>
        </pc:spChg>
        <pc:spChg chg="add mod">
          <ac:chgData name="Usuario invitado" userId="" providerId="Windows Live" clId="Web-{9EC0F0D3-4B84-4A58-B1F7-B466B27CC5C1}" dt="2023-03-04T16:38:59.985" v="661" actId="1076"/>
          <ac:spMkLst>
            <pc:docMk/>
            <pc:sldMk cId="1868572482" sldId="274"/>
            <ac:spMk id="8" creationId="{7B553AE6-8379-0E93-8268-4E3014F0C296}"/>
          </ac:spMkLst>
        </pc:spChg>
        <pc:spChg chg="add mod">
          <ac:chgData name="Usuario invitado" userId="" providerId="Windows Live" clId="Web-{9EC0F0D3-4B84-4A58-B1F7-B466B27CC5C1}" dt="2023-03-04T16:10:19.095" v="529"/>
          <ac:spMkLst>
            <pc:docMk/>
            <pc:sldMk cId="1868572482" sldId="274"/>
            <ac:spMk id="10" creationId="{547504AE-3D5A-A474-7210-8A023849ECAA}"/>
          </ac:spMkLst>
        </pc:spChg>
        <pc:picChg chg="add mod">
          <ac:chgData name="Usuario invitado" userId="" providerId="Windows Live" clId="Web-{9EC0F0D3-4B84-4A58-B1F7-B466B27CC5C1}" dt="2023-03-04T16:39:26.283" v="670" actId="1076"/>
          <ac:picMkLst>
            <pc:docMk/>
            <pc:sldMk cId="1868572482" sldId="274"/>
            <ac:picMk id="2" creationId="{E27FD0CB-D5F6-4A59-DED7-45165A28A5D4}"/>
          </ac:picMkLst>
        </pc:picChg>
        <pc:picChg chg="add mod">
          <ac:chgData name="Usuario invitado" userId="" providerId="Windows Live" clId="Web-{9EC0F0D3-4B84-4A58-B1F7-B466B27CC5C1}" dt="2023-03-04T16:39:27.455" v="671" actId="1076"/>
          <ac:picMkLst>
            <pc:docMk/>
            <pc:sldMk cId="1868572482" sldId="274"/>
            <ac:picMk id="4" creationId="{B4F657D7-5D54-C478-B969-6320CDACCED2}"/>
          </ac:picMkLst>
        </pc:picChg>
        <pc:picChg chg="add mod">
          <ac:chgData name="Usuario invitado" userId="" providerId="Windows Live" clId="Web-{9EC0F0D3-4B84-4A58-B1F7-B466B27CC5C1}" dt="2023-03-04T16:39:29.533" v="672" actId="1076"/>
          <ac:picMkLst>
            <pc:docMk/>
            <pc:sldMk cId="1868572482" sldId="274"/>
            <ac:picMk id="6" creationId="{55FDF6AF-CA73-7788-7A98-820980C0E641}"/>
          </ac:picMkLst>
        </pc:picChg>
        <pc:picChg chg="add">
          <ac:chgData name="Usuario invitado" userId="" providerId="Windows Live" clId="Web-{9EC0F0D3-4B84-4A58-B1F7-B466B27CC5C1}" dt="2023-03-04T15:21:45.405" v="284"/>
          <ac:picMkLst>
            <pc:docMk/>
            <pc:sldMk cId="1868572482" sldId="274"/>
            <ac:picMk id="7" creationId="{EF4E170F-3A06-E92F-FF3A-A5154C0E466C}"/>
          </ac:picMkLst>
        </pc:picChg>
        <pc:picChg chg="add del mod">
          <ac:chgData name="Usuario invitado" userId="" providerId="Windows Live" clId="Web-{9EC0F0D3-4B84-4A58-B1F7-B466B27CC5C1}" dt="2023-03-04T16:06:27.229" v="420"/>
          <ac:picMkLst>
            <pc:docMk/>
            <pc:sldMk cId="1868572482" sldId="274"/>
            <ac:picMk id="9" creationId="{2A5C3408-DD62-6D57-107B-D914000D8507}"/>
          </ac:picMkLst>
        </pc:picChg>
        <pc:picChg chg="add mod">
          <ac:chgData name="Usuario invitado" userId="" providerId="Windows Live" clId="Web-{9EC0F0D3-4B84-4A58-B1F7-B466B27CC5C1}" dt="2023-03-04T16:21:51.441" v="638" actId="1076"/>
          <ac:picMkLst>
            <pc:docMk/>
            <pc:sldMk cId="1868572482" sldId="274"/>
            <ac:picMk id="11" creationId="{9F07B8A4-F8C5-32A2-8736-73740FBA8D54}"/>
          </ac:picMkLst>
        </pc:picChg>
        <pc:picChg chg="add del mod">
          <ac:chgData name="Usuario invitado" userId="" providerId="Windows Live" clId="Web-{9EC0F0D3-4B84-4A58-B1F7-B466B27CC5C1}" dt="2023-03-04T16:19:59.360" v="566"/>
          <ac:picMkLst>
            <pc:docMk/>
            <pc:sldMk cId="1868572482" sldId="274"/>
            <ac:picMk id="12" creationId="{7D5D334D-6A2B-9F24-C6A3-F4231D1FE0C9}"/>
          </ac:picMkLst>
        </pc:picChg>
        <pc:picChg chg="add mod">
          <ac:chgData name="Usuario invitado" userId="" providerId="Windows Live" clId="Web-{9EC0F0D3-4B84-4A58-B1F7-B466B27CC5C1}" dt="2023-03-04T16:39:00.017" v="662" actId="1076"/>
          <ac:picMkLst>
            <pc:docMk/>
            <pc:sldMk cId="1868572482" sldId="274"/>
            <ac:picMk id="13" creationId="{2F090843-7CB9-F096-B919-867EBE0B66A5}"/>
          </ac:picMkLst>
        </pc:picChg>
        <pc:picChg chg="add del mod modCrop">
          <ac:chgData name="Usuario invitado" userId="" providerId="Windows Live" clId="Web-{9EC0F0D3-4B84-4A58-B1F7-B466B27CC5C1}" dt="2023-03-04T16:37:57.265" v="651"/>
          <ac:picMkLst>
            <pc:docMk/>
            <pc:sldMk cId="1868572482" sldId="274"/>
            <ac:picMk id="14" creationId="{54623A82-30B0-A7E5-1183-38D831908AFB}"/>
          </ac:picMkLst>
        </pc:picChg>
        <pc:picChg chg="add del mod">
          <ac:chgData name="Usuario invitado" userId="" providerId="Windows Live" clId="Web-{9EC0F0D3-4B84-4A58-B1F7-B466B27CC5C1}" dt="2023-03-04T16:40:04.049" v="673" actId="14100"/>
          <ac:picMkLst>
            <pc:docMk/>
            <pc:sldMk cId="1868572482" sldId="274"/>
            <ac:picMk id="15" creationId="{49E26AF0-BFB9-3897-D974-CB71EB899F78}"/>
          </ac:picMkLst>
        </pc:picChg>
      </pc:sldChg>
    </pc:docChg>
  </pc:docChgLst>
  <pc:docChgLst>
    <pc:chgData name="Usuario invitado" providerId="Windows Live" clId="Web-{C7C12F3A-9B13-4C2A-AA3F-41D3E362CE20}"/>
    <pc:docChg chg="modSld">
      <pc:chgData name="Usuario invitado" userId="" providerId="Windows Live" clId="Web-{C7C12F3A-9B13-4C2A-AA3F-41D3E362CE20}" dt="2023-03-08T04:44:33.872" v="28" actId="20577"/>
      <pc:docMkLst>
        <pc:docMk/>
      </pc:docMkLst>
      <pc:sldChg chg="modSp">
        <pc:chgData name="Usuario invitado" userId="" providerId="Windows Live" clId="Web-{C7C12F3A-9B13-4C2A-AA3F-41D3E362CE20}" dt="2023-03-08T04:44:33.872" v="28" actId="20577"/>
        <pc:sldMkLst>
          <pc:docMk/>
          <pc:sldMk cId="3779860515" sldId="296"/>
        </pc:sldMkLst>
        <pc:spChg chg="mod">
          <ac:chgData name="Usuario invitado" userId="" providerId="Windows Live" clId="Web-{C7C12F3A-9B13-4C2A-AA3F-41D3E362CE20}" dt="2023-03-08T04:44:33.872" v="28" actId="20577"/>
          <ac:spMkLst>
            <pc:docMk/>
            <pc:sldMk cId="3779860515" sldId="296"/>
            <ac:spMk id="29" creationId="{08C272DD-EE7D-D73E-22DA-3157D2BA24A2}"/>
          </ac:spMkLst>
        </pc:spChg>
        <pc:spChg chg="mod">
          <ac:chgData name="Usuario invitado" userId="" providerId="Windows Live" clId="Web-{C7C12F3A-9B13-4C2A-AA3F-41D3E362CE20}" dt="2023-03-08T04:26:29.795" v="21" actId="20577"/>
          <ac:spMkLst>
            <pc:docMk/>
            <pc:sldMk cId="3779860515" sldId="296"/>
            <ac:spMk id="69" creationId="{F2550A23-50E0-D8A4-DC9F-C3008A2BFB46}"/>
          </ac:spMkLst>
        </pc:spChg>
      </pc:sldChg>
    </pc:docChg>
  </pc:docChgLst>
  <pc:docChgLst>
    <pc:chgData name="Usuario invitado" providerId="Windows Live" clId="Web-{9374E2B8-2151-44FC-ABE0-1012268124D9}"/>
    <pc:docChg chg="addSld modSld">
      <pc:chgData name="Usuario invitado" userId="" providerId="Windows Live" clId="Web-{9374E2B8-2151-44FC-ABE0-1012268124D9}" dt="2023-03-06T21:43:42.212" v="233"/>
      <pc:docMkLst>
        <pc:docMk/>
      </pc:docMkLst>
      <pc:sldChg chg="addSp delSp modSp new">
        <pc:chgData name="Usuario invitado" userId="" providerId="Windows Live" clId="Web-{9374E2B8-2151-44FC-ABE0-1012268124D9}" dt="2023-03-06T21:43:42.212" v="233"/>
        <pc:sldMkLst>
          <pc:docMk/>
          <pc:sldMk cId="1970112621" sldId="282"/>
        </pc:sldMkLst>
        <pc:spChg chg="mod">
          <ac:chgData name="Usuario invitado" userId="" providerId="Windows Live" clId="Web-{9374E2B8-2151-44FC-ABE0-1012268124D9}" dt="2023-03-06T21:40:33.239" v="137" actId="1076"/>
          <ac:spMkLst>
            <pc:docMk/>
            <pc:sldMk cId="1970112621" sldId="282"/>
            <ac:spMk id="2" creationId="{05C81507-5CF2-6AC0-7288-8916B4603A13}"/>
          </ac:spMkLst>
        </pc:spChg>
        <pc:spChg chg="del mod">
          <ac:chgData name="Usuario invitado" userId="" providerId="Windows Live" clId="Web-{9374E2B8-2151-44FC-ABE0-1012268124D9}" dt="2023-03-06T21:34:14.339" v="45"/>
          <ac:spMkLst>
            <pc:docMk/>
            <pc:sldMk cId="1970112621" sldId="282"/>
            <ac:spMk id="3" creationId="{9623A9C6-8D6A-F871-8DE6-83AD485887B4}"/>
          </ac:spMkLst>
        </pc:spChg>
        <pc:spChg chg="add del mod">
          <ac:chgData name="Usuario invitado" userId="" providerId="Windows Live" clId="Web-{9374E2B8-2151-44FC-ABE0-1012268124D9}" dt="2023-03-06T21:31:59.180" v="10"/>
          <ac:spMkLst>
            <pc:docMk/>
            <pc:sldMk cId="1970112621" sldId="282"/>
            <ac:spMk id="4" creationId="{4279BAF1-711F-E59C-DFC5-73D0CEDE1AD7}"/>
          </ac:spMkLst>
        </pc:spChg>
        <pc:spChg chg="add">
          <ac:chgData name="Usuario invitado" userId="" providerId="Windows Live" clId="Web-{9374E2B8-2151-44FC-ABE0-1012268124D9}" dt="2023-03-06T21:32:04.883" v="11"/>
          <ac:spMkLst>
            <pc:docMk/>
            <pc:sldMk cId="1970112621" sldId="282"/>
            <ac:spMk id="6" creationId="{067396A0-CFC4-15FC-B0A4-1DAD98EA90EB}"/>
          </ac:spMkLst>
        </pc:spChg>
        <pc:spChg chg="add mod">
          <ac:chgData name="Usuario invitado" userId="" providerId="Windows Live" clId="Web-{9374E2B8-2151-44FC-ABE0-1012268124D9}" dt="2023-03-06T21:40:06.676" v="125" actId="20577"/>
          <ac:spMkLst>
            <pc:docMk/>
            <pc:sldMk cId="1970112621" sldId="282"/>
            <ac:spMk id="9" creationId="{6EF41706-8C14-F346-CDE1-10FD09286362}"/>
          </ac:spMkLst>
        </pc:spChg>
        <pc:spChg chg="add mod">
          <ac:chgData name="Usuario invitado" userId="" providerId="Windows Live" clId="Web-{9374E2B8-2151-44FC-ABE0-1012268124D9}" dt="2023-03-06T21:40:17.223" v="134" actId="20577"/>
          <ac:spMkLst>
            <pc:docMk/>
            <pc:sldMk cId="1970112621" sldId="282"/>
            <ac:spMk id="10" creationId="{9BC05873-AAAD-3851-5310-E2CAC067007F}"/>
          </ac:spMkLst>
        </pc:spChg>
        <pc:spChg chg="add mod">
          <ac:chgData name="Usuario invitado" userId="" providerId="Windows Live" clId="Web-{9374E2B8-2151-44FC-ABE0-1012268124D9}" dt="2023-03-06T21:40:23.285" v="135" actId="20577"/>
          <ac:spMkLst>
            <pc:docMk/>
            <pc:sldMk cId="1970112621" sldId="282"/>
            <ac:spMk id="18" creationId="{21BD9D71-F75C-9CB1-DD74-F2DE75F070FC}"/>
          </ac:spMkLst>
        </pc:spChg>
        <pc:spChg chg="add del mod">
          <ac:chgData name="Usuario invitado" userId="" providerId="Windows Live" clId="Web-{9374E2B8-2151-44FC-ABE0-1012268124D9}" dt="2023-03-06T21:36:18.045" v="80"/>
          <ac:spMkLst>
            <pc:docMk/>
            <pc:sldMk cId="1970112621" sldId="282"/>
            <ac:spMk id="20" creationId="{E882A294-627B-3BBE-80B8-77FBEF89E1B3}"/>
          </ac:spMkLst>
        </pc:spChg>
        <pc:spChg chg="add mod">
          <ac:chgData name="Usuario invitado" userId="" providerId="Windows Live" clId="Web-{9374E2B8-2151-44FC-ABE0-1012268124D9}" dt="2023-03-06T21:42:34.085" v="228" actId="14100"/>
          <ac:spMkLst>
            <pc:docMk/>
            <pc:sldMk cId="1970112621" sldId="282"/>
            <ac:spMk id="21" creationId="{E246089A-4118-2B01-1C21-3E49CA3B888C}"/>
          </ac:spMkLst>
        </pc:spChg>
        <pc:spChg chg="add del mod">
          <ac:chgData name="Usuario invitado" userId="" providerId="Windows Live" clId="Web-{9374E2B8-2151-44FC-ABE0-1012268124D9}" dt="2023-03-06T21:35:44.310" v="77"/>
          <ac:spMkLst>
            <pc:docMk/>
            <pc:sldMk cId="1970112621" sldId="282"/>
            <ac:spMk id="22" creationId="{8DFB5FB4-5738-FCC0-BDD8-8439AF851715}"/>
          </ac:spMkLst>
        </pc:spChg>
        <pc:spChg chg="add mod">
          <ac:chgData name="Usuario invitado" userId="" providerId="Windows Live" clId="Web-{9374E2B8-2151-44FC-ABE0-1012268124D9}" dt="2023-03-06T21:39:18.393" v="101" actId="1076"/>
          <ac:spMkLst>
            <pc:docMk/>
            <pc:sldMk cId="1970112621" sldId="282"/>
            <ac:spMk id="23" creationId="{1710D861-5DB2-9484-677D-E4BCB67EAEE8}"/>
          </ac:spMkLst>
        </pc:spChg>
        <pc:spChg chg="add mod">
          <ac:chgData name="Usuario invitado" userId="" providerId="Windows Live" clId="Web-{9374E2B8-2151-44FC-ABE0-1012268124D9}" dt="2023-03-06T21:42:15.116" v="227" actId="20577"/>
          <ac:spMkLst>
            <pc:docMk/>
            <pc:sldMk cId="1970112621" sldId="282"/>
            <ac:spMk id="24" creationId="{82B7F57D-9B91-EDBF-DB02-2F6E869D91B2}"/>
          </ac:spMkLst>
        </pc:spChg>
        <pc:spChg chg="add">
          <ac:chgData name="Usuario invitado" userId="" providerId="Windows Live" clId="Web-{9374E2B8-2151-44FC-ABE0-1012268124D9}" dt="2023-03-06T21:43:12.227" v="229"/>
          <ac:spMkLst>
            <pc:docMk/>
            <pc:sldMk cId="1970112621" sldId="282"/>
            <ac:spMk id="26" creationId="{9768A3C7-2188-53AC-610F-13FB7847A157}"/>
          </ac:spMkLst>
        </pc:spChg>
        <pc:spChg chg="add">
          <ac:chgData name="Usuario invitado" userId="" providerId="Windows Live" clId="Web-{9374E2B8-2151-44FC-ABE0-1012268124D9}" dt="2023-03-06T21:43:27.368" v="231"/>
          <ac:spMkLst>
            <pc:docMk/>
            <pc:sldMk cId="1970112621" sldId="282"/>
            <ac:spMk id="30" creationId="{49171EF5-FD2D-8FB1-911C-519D2BD8DC69}"/>
          </ac:spMkLst>
        </pc:spChg>
        <pc:spChg chg="add">
          <ac:chgData name="Usuario invitado" userId="" providerId="Windows Live" clId="Web-{9374E2B8-2151-44FC-ABE0-1012268124D9}" dt="2023-03-06T21:43:42.212" v="233"/>
          <ac:spMkLst>
            <pc:docMk/>
            <pc:sldMk cId="1970112621" sldId="282"/>
            <ac:spMk id="34" creationId="{B3A09C4C-FCCC-2845-A1AD-6F76957E8993}"/>
          </ac:spMkLst>
        </pc:spChg>
        <pc:graphicFrameChg chg="add del mod ord modGraphic">
          <ac:chgData name="Usuario invitado" userId="" providerId="Windows Live" clId="Web-{9374E2B8-2151-44FC-ABE0-1012268124D9}" dt="2023-03-06T21:34:21.480" v="47"/>
          <ac:graphicFrameMkLst>
            <pc:docMk/>
            <pc:sldMk cId="1970112621" sldId="282"/>
            <ac:graphicFrameMk id="11" creationId="{4F9E7CDD-70A9-08F9-4F54-0BCA6159C436}"/>
          </ac:graphicFrameMkLst>
        </pc:graphicFrameChg>
        <pc:picChg chg="add mod">
          <ac:chgData name="Usuario invitado" userId="" providerId="Windows Live" clId="Web-{9374E2B8-2151-44FC-ABE0-1012268124D9}" dt="2023-03-06T21:32:36.478" v="17" actId="1076"/>
          <ac:picMkLst>
            <pc:docMk/>
            <pc:sldMk cId="1970112621" sldId="282"/>
            <ac:picMk id="8" creationId="{FDD1D3C5-2C75-2F8E-CD93-B67803F24C37}"/>
          </ac:picMkLst>
        </pc:picChg>
        <pc:picChg chg="add">
          <ac:chgData name="Usuario invitado" userId="" providerId="Windows Live" clId="Web-{9374E2B8-2151-44FC-ABE0-1012268124D9}" dt="2023-03-06T21:43:20.539" v="230"/>
          <ac:picMkLst>
            <pc:docMk/>
            <pc:sldMk cId="1970112621" sldId="282"/>
            <ac:picMk id="28" creationId="{B6180C71-F15D-7EEB-003C-F8EA169D3246}"/>
          </ac:picMkLst>
        </pc:picChg>
        <pc:picChg chg="add">
          <ac:chgData name="Usuario invitado" userId="" providerId="Windows Live" clId="Web-{9374E2B8-2151-44FC-ABE0-1012268124D9}" dt="2023-03-06T21:43:36.040" v="232"/>
          <ac:picMkLst>
            <pc:docMk/>
            <pc:sldMk cId="1970112621" sldId="282"/>
            <ac:picMk id="32" creationId="{595E8ADB-7D21-BED2-10FF-9E977462646F}"/>
          </ac:picMkLst>
        </pc:picChg>
      </pc:sldChg>
    </pc:docChg>
  </pc:docChgLst>
  <pc:docChgLst>
    <pc:chgData name="Usuario invitado" providerId="Windows Live" clId="Web-{F218003A-4331-408A-83A9-186F14E1DF0D}"/>
    <pc:docChg chg="addSld delSld modSld sldOrd">
      <pc:chgData name="Usuario invitado" userId="" providerId="Windows Live" clId="Web-{F218003A-4331-408A-83A9-186F14E1DF0D}" dt="2023-03-07T04:27:01.376" v="3216" actId="1076"/>
      <pc:docMkLst>
        <pc:docMk/>
      </pc:docMkLst>
      <pc:sldChg chg="modSp">
        <pc:chgData name="Usuario invitado" userId="" providerId="Windows Live" clId="Web-{F218003A-4331-408A-83A9-186F14E1DF0D}" dt="2023-03-07T00:26:31.400" v="537" actId="20577"/>
        <pc:sldMkLst>
          <pc:docMk/>
          <pc:sldMk cId="2748701646" sldId="271"/>
        </pc:sldMkLst>
        <pc:spChg chg="mod">
          <ac:chgData name="Usuario invitado" userId="" providerId="Windows Live" clId="Web-{F218003A-4331-408A-83A9-186F14E1DF0D}" dt="2023-03-07T00:26:31.400" v="537" actId="20577"/>
          <ac:spMkLst>
            <pc:docMk/>
            <pc:sldMk cId="2748701646" sldId="271"/>
            <ac:spMk id="60" creationId="{B74F081F-5358-9B68-7B39-66DD63B366C5}"/>
          </ac:spMkLst>
        </pc:spChg>
      </pc:sldChg>
      <pc:sldChg chg="modSp">
        <pc:chgData name="Usuario invitado" userId="" providerId="Windows Live" clId="Web-{F218003A-4331-408A-83A9-186F14E1DF0D}" dt="2023-03-07T00:20:16.531" v="530" actId="20577"/>
        <pc:sldMkLst>
          <pc:docMk/>
          <pc:sldMk cId="1868572482" sldId="274"/>
        </pc:sldMkLst>
        <pc:spChg chg="mod">
          <ac:chgData name="Usuario invitado" userId="" providerId="Windows Live" clId="Web-{F218003A-4331-408A-83A9-186F14E1DF0D}" dt="2023-03-07T00:20:16.531" v="530" actId="20577"/>
          <ac:spMkLst>
            <pc:docMk/>
            <pc:sldMk cId="1868572482" sldId="274"/>
            <ac:spMk id="30" creationId="{0E3F59A0-1EBB-C235-6B41-9CC124A50187}"/>
          </ac:spMkLst>
        </pc:spChg>
      </pc:sldChg>
      <pc:sldChg chg="addSp delSp modSp">
        <pc:chgData name="Usuario invitado" userId="" providerId="Windows Live" clId="Web-{F218003A-4331-408A-83A9-186F14E1DF0D}" dt="2023-03-07T04:26:23.906" v="3214" actId="1076"/>
        <pc:sldMkLst>
          <pc:docMk/>
          <pc:sldMk cId="3093786384" sldId="275"/>
        </pc:sldMkLst>
        <pc:spChg chg="mod">
          <ac:chgData name="Usuario invitado" userId="" providerId="Windows Live" clId="Web-{F218003A-4331-408A-83A9-186F14E1DF0D}" dt="2023-03-07T02:34:17.411" v="1876" actId="14100"/>
          <ac:spMkLst>
            <pc:docMk/>
            <pc:sldMk cId="3093786384" sldId="275"/>
            <ac:spMk id="3" creationId="{769E23E0-522B-B292-F348-19486158F72A}"/>
          </ac:spMkLst>
        </pc:spChg>
        <pc:spChg chg="add mod">
          <ac:chgData name="Usuario invitado" userId="" providerId="Windows Live" clId="Web-{F218003A-4331-408A-83A9-186F14E1DF0D}" dt="2023-03-07T02:44:17.744" v="1979" actId="20577"/>
          <ac:spMkLst>
            <pc:docMk/>
            <pc:sldMk cId="3093786384" sldId="275"/>
            <ac:spMk id="4" creationId="{C0119991-468C-C593-DD00-4F6E622C1AE7}"/>
          </ac:spMkLst>
        </pc:spChg>
        <pc:spChg chg="add mod ord">
          <ac:chgData name="Usuario invitado" userId="" providerId="Windows Live" clId="Web-{F218003A-4331-408A-83A9-186F14E1DF0D}" dt="2023-03-07T04:26:16.937" v="3212" actId="1076"/>
          <ac:spMkLst>
            <pc:docMk/>
            <pc:sldMk cId="3093786384" sldId="275"/>
            <ac:spMk id="7" creationId="{B7ABF09D-F198-9C3C-4500-64112007943C}"/>
          </ac:spMkLst>
        </pc:spChg>
        <pc:spChg chg="add mod">
          <ac:chgData name="Usuario invitado" userId="" providerId="Windows Live" clId="Web-{F218003A-4331-408A-83A9-186F14E1DF0D}" dt="2023-03-07T03:07:26.307" v="2507" actId="14100"/>
          <ac:spMkLst>
            <pc:docMk/>
            <pc:sldMk cId="3093786384" sldId="275"/>
            <ac:spMk id="11" creationId="{A6EB9DDC-C3EF-CE7E-5CB4-173CB0C27ACA}"/>
          </ac:spMkLst>
        </pc:spChg>
        <pc:spChg chg="add mod">
          <ac:chgData name="Usuario invitado" userId="" providerId="Windows Live" clId="Web-{F218003A-4331-408A-83A9-186F14E1DF0D}" dt="2023-03-07T03:07:20.260" v="2506" actId="20577"/>
          <ac:spMkLst>
            <pc:docMk/>
            <pc:sldMk cId="3093786384" sldId="275"/>
            <ac:spMk id="12" creationId="{E5E85D58-1B6A-83CD-CBA5-D2766BD78E41}"/>
          </ac:spMkLst>
        </pc:spChg>
        <pc:spChg chg="add mod ord">
          <ac:chgData name="Usuario invitado" userId="" providerId="Windows Live" clId="Web-{F218003A-4331-408A-83A9-186F14E1DF0D}" dt="2023-03-07T04:26:10.936" v="3210" actId="1076"/>
          <ac:spMkLst>
            <pc:docMk/>
            <pc:sldMk cId="3093786384" sldId="275"/>
            <ac:spMk id="13" creationId="{D6BF7B36-27D7-B43D-2C28-4C8994D4685C}"/>
          </ac:spMkLst>
        </pc:spChg>
        <pc:spChg chg="add mod">
          <ac:chgData name="Usuario invitado" userId="" providerId="Windows Live" clId="Web-{F218003A-4331-408A-83A9-186F14E1DF0D}" dt="2023-03-07T03:08:40.341" v="2519" actId="14100"/>
          <ac:spMkLst>
            <pc:docMk/>
            <pc:sldMk cId="3093786384" sldId="275"/>
            <ac:spMk id="14" creationId="{8617EDB4-99D8-8B43-D08B-75661C7F635D}"/>
          </ac:spMkLst>
        </pc:spChg>
        <pc:spChg chg="add mod">
          <ac:chgData name="Usuario invitado" userId="" providerId="Windows Live" clId="Web-{F218003A-4331-408A-83A9-186F14E1DF0D}" dt="2023-03-07T04:26:03.764" v="3208" actId="1076"/>
          <ac:spMkLst>
            <pc:docMk/>
            <pc:sldMk cId="3093786384" sldId="275"/>
            <ac:spMk id="18" creationId="{1DCE177B-2688-D322-7B3D-1E0453079C6B}"/>
          </ac:spMkLst>
        </pc:spChg>
        <pc:spChg chg="mod">
          <ac:chgData name="Usuario invitado" userId="" providerId="Windows Live" clId="Web-{F218003A-4331-408A-83A9-186F14E1DF0D}" dt="2023-03-07T00:20:30.610" v="534" actId="20577"/>
          <ac:spMkLst>
            <pc:docMk/>
            <pc:sldMk cId="3093786384" sldId="275"/>
            <ac:spMk id="20" creationId="{AC79FE8D-965F-EBEB-BA1B-B349CFC22D36}"/>
          </ac:spMkLst>
        </pc:spChg>
        <pc:spChg chg="add del mod">
          <ac:chgData name="Usuario invitado" userId="" providerId="Windows Live" clId="Web-{F218003A-4331-408A-83A9-186F14E1DF0D}" dt="2023-03-07T03:16:39.107" v="2603"/>
          <ac:spMkLst>
            <pc:docMk/>
            <pc:sldMk cId="3093786384" sldId="275"/>
            <ac:spMk id="25" creationId="{CC938387-E376-0F4B-F0C4-C57C544DD50D}"/>
          </ac:spMkLst>
        </pc:spChg>
        <pc:spChg chg="add mod">
          <ac:chgData name="Usuario invitado" userId="" providerId="Windows Live" clId="Web-{F218003A-4331-408A-83A9-186F14E1DF0D}" dt="2023-03-07T03:18:16.970" v="2626"/>
          <ac:spMkLst>
            <pc:docMk/>
            <pc:sldMk cId="3093786384" sldId="275"/>
            <ac:spMk id="26" creationId="{92CBD87D-272A-5CB5-A736-4739E15224FF}"/>
          </ac:spMkLst>
        </pc:spChg>
        <pc:picChg chg="add mod">
          <ac:chgData name="Usuario invitado" userId="" providerId="Windows Live" clId="Web-{F218003A-4331-408A-83A9-186F14E1DF0D}" dt="2023-03-07T01:27:51.277" v="1517" actId="14100"/>
          <ac:picMkLst>
            <pc:docMk/>
            <pc:sldMk cId="3093786384" sldId="275"/>
            <ac:picMk id="5" creationId="{49092DB2-0CC7-461D-8478-01BB792357B4}"/>
          </ac:picMkLst>
        </pc:picChg>
        <pc:picChg chg="add del mod">
          <ac:chgData name="Usuario invitado" userId="" providerId="Windows Live" clId="Web-{F218003A-4331-408A-83A9-186F14E1DF0D}" dt="2023-03-07T01:23:12.426" v="1496"/>
          <ac:picMkLst>
            <pc:docMk/>
            <pc:sldMk cId="3093786384" sldId="275"/>
            <ac:picMk id="7" creationId="{1882F70A-B58A-52E4-2B5B-BBF7F5FF0CAA}"/>
          </ac:picMkLst>
        </pc:picChg>
        <pc:picChg chg="add mod">
          <ac:chgData name="Usuario invitado" userId="" providerId="Windows Live" clId="Web-{F218003A-4331-408A-83A9-186F14E1DF0D}" dt="2023-03-07T01:27:47.323" v="1515" actId="14100"/>
          <ac:picMkLst>
            <pc:docMk/>
            <pc:sldMk cId="3093786384" sldId="275"/>
            <ac:picMk id="8" creationId="{516F93AE-9273-B98D-2725-BA06AD0820A0}"/>
          </ac:picMkLst>
        </pc:picChg>
        <pc:picChg chg="add mod ord">
          <ac:chgData name="Usuario invitado" userId="" providerId="Windows Live" clId="Web-{F218003A-4331-408A-83A9-186F14E1DF0D}" dt="2023-03-07T04:26:19.093" v="3213" actId="1076"/>
          <ac:picMkLst>
            <pc:docMk/>
            <pc:sldMk cId="3093786384" sldId="275"/>
            <ac:picMk id="9" creationId="{8A0CD2FC-D449-0A13-B2BE-A51E73FC58DD}"/>
          </ac:picMkLst>
        </pc:picChg>
        <pc:picChg chg="add mod ord">
          <ac:chgData name="Usuario invitado" userId="" providerId="Windows Live" clId="Web-{F218003A-4331-408A-83A9-186F14E1DF0D}" dt="2023-03-07T04:26:12.983" v="3211" actId="1076"/>
          <ac:picMkLst>
            <pc:docMk/>
            <pc:sldMk cId="3093786384" sldId="275"/>
            <ac:picMk id="10" creationId="{120FBB17-02D8-4625-39C2-F50AA0396246}"/>
          </ac:picMkLst>
        </pc:picChg>
        <pc:picChg chg="add mod">
          <ac:chgData name="Usuario invitado" userId="" providerId="Windows Live" clId="Web-{F218003A-4331-408A-83A9-186F14E1DF0D}" dt="2023-03-07T04:26:23.906" v="3214" actId="1076"/>
          <ac:picMkLst>
            <pc:docMk/>
            <pc:sldMk cId="3093786384" sldId="275"/>
            <ac:picMk id="15" creationId="{A2928C5D-5D7E-F86D-B96A-CD024C572F6C}"/>
          </ac:picMkLst>
        </pc:picChg>
        <pc:picChg chg="add del mod">
          <ac:chgData name="Usuario invitado" userId="" providerId="Windows Live" clId="Web-{F218003A-4331-408A-83A9-186F14E1DF0D}" dt="2023-03-07T03:13:23.866" v="2576"/>
          <ac:picMkLst>
            <pc:docMk/>
            <pc:sldMk cId="3093786384" sldId="275"/>
            <ac:picMk id="19" creationId="{21059CB8-DC63-524F-392E-0EF53D59B465}"/>
          </ac:picMkLst>
        </pc:picChg>
        <pc:picChg chg="add del mod">
          <ac:chgData name="Usuario invitado" userId="" providerId="Windows Live" clId="Web-{F218003A-4331-408A-83A9-186F14E1DF0D}" dt="2023-03-07T03:16:16.325" v="2583"/>
          <ac:picMkLst>
            <pc:docMk/>
            <pc:sldMk cId="3093786384" sldId="275"/>
            <ac:picMk id="22" creationId="{58B0612F-1BBF-652F-5AF5-B1FF3D3F78DA}"/>
          </ac:picMkLst>
        </pc:picChg>
        <pc:picChg chg="add mod">
          <ac:chgData name="Usuario invitado" userId="" providerId="Windows Live" clId="Web-{F218003A-4331-408A-83A9-186F14E1DF0D}" dt="2023-03-07T03:17:43.203" v="2619" actId="1076"/>
          <ac:picMkLst>
            <pc:docMk/>
            <pc:sldMk cId="3093786384" sldId="275"/>
            <ac:picMk id="24" creationId="{1DA37E98-5CC6-3020-6058-5D3CDB5A5F31}"/>
          </ac:picMkLst>
        </pc:picChg>
        <pc:picChg chg="add del mod">
          <ac:chgData name="Usuario invitado" userId="" providerId="Windows Live" clId="Web-{F218003A-4331-408A-83A9-186F14E1DF0D}" dt="2023-03-07T03:18:11.454" v="2625"/>
          <ac:picMkLst>
            <pc:docMk/>
            <pc:sldMk cId="3093786384" sldId="275"/>
            <ac:picMk id="27" creationId="{80E88578-1B97-EF0E-93A5-8F2814818373}"/>
          </ac:picMkLst>
        </pc:picChg>
      </pc:sldChg>
      <pc:sldChg chg="modSp">
        <pc:chgData name="Usuario invitado" userId="" providerId="Windows Live" clId="Web-{F218003A-4331-408A-83A9-186F14E1DF0D}" dt="2023-03-07T00:57:43.449" v="849" actId="20577"/>
        <pc:sldMkLst>
          <pc:docMk/>
          <pc:sldMk cId="2973512218" sldId="280"/>
        </pc:sldMkLst>
        <pc:spChg chg="mod">
          <ac:chgData name="Usuario invitado" userId="" providerId="Windows Live" clId="Web-{F218003A-4331-408A-83A9-186F14E1DF0D}" dt="2023-03-07T00:57:36.417" v="845" actId="20577"/>
          <ac:spMkLst>
            <pc:docMk/>
            <pc:sldMk cId="2973512218" sldId="280"/>
            <ac:spMk id="22" creationId="{E0A06E47-4128-9E30-9F85-A703EC4110C7}"/>
          </ac:spMkLst>
        </pc:spChg>
        <pc:spChg chg="mod">
          <ac:chgData name="Usuario invitado" userId="" providerId="Windows Live" clId="Web-{F218003A-4331-408A-83A9-186F14E1DF0D}" dt="2023-03-07T00:57:39.183" v="847" actId="20577"/>
          <ac:spMkLst>
            <pc:docMk/>
            <pc:sldMk cId="2973512218" sldId="280"/>
            <ac:spMk id="28" creationId="{3128D16B-823C-14A6-B158-DF21212EA9F8}"/>
          </ac:spMkLst>
        </pc:spChg>
        <pc:spChg chg="mod">
          <ac:chgData name="Usuario invitado" userId="" providerId="Windows Live" clId="Web-{F218003A-4331-408A-83A9-186F14E1DF0D}" dt="2023-03-07T00:57:43.449" v="849" actId="20577"/>
          <ac:spMkLst>
            <pc:docMk/>
            <pc:sldMk cId="2973512218" sldId="280"/>
            <ac:spMk id="29" creationId="{C2E8A74B-51C6-68D5-C01C-7EAA586DADF5}"/>
          </ac:spMkLst>
        </pc:spChg>
      </pc:sldChg>
      <pc:sldChg chg="modSp">
        <pc:chgData name="Usuario invitado" userId="" providerId="Windows Live" clId="Web-{F218003A-4331-408A-83A9-186F14E1DF0D}" dt="2023-03-07T02:31:37.578" v="1806" actId="1076"/>
        <pc:sldMkLst>
          <pc:docMk/>
          <pc:sldMk cId="1970112621" sldId="282"/>
        </pc:sldMkLst>
        <pc:spChg chg="mod">
          <ac:chgData name="Usuario invitado" userId="" providerId="Windows Live" clId="Web-{F218003A-4331-408A-83A9-186F14E1DF0D}" dt="2023-03-07T02:31:37.578" v="1806" actId="1076"/>
          <ac:spMkLst>
            <pc:docMk/>
            <pc:sldMk cId="1970112621" sldId="282"/>
            <ac:spMk id="2" creationId="{05C81507-5CF2-6AC0-7288-8916B4603A13}"/>
          </ac:spMkLst>
        </pc:spChg>
        <pc:spChg chg="mod">
          <ac:chgData name="Usuario invitado" userId="" providerId="Windows Live" clId="Web-{F218003A-4331-408A-83A9-186F14E1DF0D}" dt="2023-03-07T00:20:11.187" v="528" actId="20577"/>
          <ac:spMkLst>
            <pc:docMk/>
            <pc:sldMk cId="1970112621" sldId="282"/>
            <ac:spMk id="30" creationId="{49171EF5-FD2D-8FB1-911C-519D2BD8DC69}"/>
          </ac:spMkLst>
        </pc:spChg>
      </pc:sldChg>
      <pc:sldChg chg="addSp delSp modSp">
        <pc:chgData name="Usuario invitado" userId="" providerId="Windows Live" clId="Web-{F218003A-4331-408A-83A9-186F14E1DF0D}" dt="2023-03-07T04:27:01.376" v="3216" actId="1076"/>
        <pc:sldMkLst>
          <pc:docMk/>
          <pc:sldMk cId="2379159611" sldId="283"/>
        </pc:sldMkLst>
        <pc:spChg chg="add del mod">
          <ac:chgData name="Usuario invitado" userId="" providerId="Windows Live" clId="Web-{F218003A-4331-408A-83A9-186F14E1DF0D}" dt="2023-03-06T23:34:02.271" v="16"/>
          <ac:spMkLst>
            <pc:docMk/>
            <pc:sldMk cId="2379159611" sldId="283"/>
            <ac:spMk id="7" creationId="{353CD138-2E4C-6618-6606-5A4902C2697B}"/>
          </ac:spMkLst>
        </pc:spChg>
        <pc:spChg chg="del mod">
          <ac:chgData name="Usuario invitado" userId="" providerId="Windows Live" clId="Web-{F218003A-4331-408A-83A9-186F14E1DF0D}" dt="2023-03-06T23:36:41.228" v="64"/>
          <ac:spMkLst>
            <pc:docMk/>
            <pc:sldMk cId="2379159611" sldId="283"/>
            <ac:spMk id="11" creationId="{E779A290-89CF-35CB-62DC-2FED4F3D271F}"/>
          </ac:spMkLst>
        </pc:spChg>
        <pc:spChg chg="mod">
          <ac:chgData name="Usuario invitado" userId="" providerId="Windows Live" clId="Web-{F218003A-4331-408A-83A9-186F14E1DF0D}" dt="2023-03-06T23:36:44.228" v="65" actId="1076"/>
          <ac:spMkLst>
            <pc:docMk/>
            <pc:sldMk cId="2379159611" sldId="283"/>
            <ac:spMk id="12" creationId="{2E5609A1-46C2-AE6D-324B-73459CC8B828}"/>
          </ac:spMkLst>
        </pc:spChg>
        <pc:spChg chg="add mod">
          <ac:chgData name="Usuario invitado" userId="" providerId="Windows Live" clId="Web-{F218003A-4331-408A-83A9-186F14E1DF0D}" dt="2023-03-07T00:11:10.017" v="461" actId="1076"/>
          <ac:spMkLst>
            <pc:docMk/>
            <pc:sldMk cId="2379159611" sldId="283"/>
            <ac:spMk id="14" creationId="{606F0484-BA38-32EE-C077-72BFADB2898F}"/>
          </ac:spMkLst>
        </pc:spChg>
        <pc:spChg chg="add mod">
          <ac:chgData name="Usuario invitado" userId="" providerId="Windows Live" clId="Web-{F218003A-4331-408A-83A9-186F14E1DF0D}" dt="2023-03-07T00:16:52.120" v="515" actId="14100"/>
          <ac:spMkLst>
            <pc:docMk/>
            <pc:sldMk cId="2379159611" sldId="283"/>
            <ac:spMk id="15" creationId="{77A27CC3-A7DF-4132-7955-6CEE0127FD31}"/>
          </ac:spMkLst>
        </pc:spChg>
        <pc:spChg chg="add del mod">
          <ac:chgData name="Usuario invitado" userId="" providerId="Windows Live" clId="Web-{F218003A-4331-408A-83A9-186F14E1DF0D}" dt="2023-03-06T23:54:33.334" v="114"/>
          <ac:spMkLst>
            <pc:docMk/>
            <pc:sldMk cId="2379159611" sldId="283"/>
            <ac:spMk id="16" creationId="{872BD72C-9EA5-39F2-BCAD-44CDA3E3018E}"/>
          </ac:spMkLst>
        </pc:spChg>
        <pc:spChg chg="add mod">
          <ac:chgData name="Usuario invitado" userId="" providerId="Windows Live" clId="Web-{F218003A-4331-408A-83A9-186F14E1DF0D}" dt="2023-03-07T00:39:08.529" v="791" actId="14100"/>
          <ac:spMkLst>
            <pc:docMk/>
            <pc:sldMk cId="2379159611" sldId="283"/>
            <ac:spMk id="17" creationId="{B67D1C34-D314-F97D-367A-74AEEB342E53}"/>
          </ac:spMkLst>
        </pc:spChg>
        <pc:spChg chg="add mod">
          <ac:chgData name="Usuario invitado" userId="" providerId="Windows Live" clId="Web-{F218003A-4331-408A-83A9-186F14E1DF0D}" dt="2023-03-07T00:10:24.813" v="445" actId="1076"/>
          <ac:spMkLst>
            <pc:docMk/>
            <pc:sldMk cId="2379159611" sldId="283"/>
            <ac:spMk id="18" creationId="{3369DE25-AD65-6691-18C0-50CBED728591}"/>
          </ac:spMkLst>
        </pc:spChg>
        <pc:spChg chg="add mod">
          <ac:chgData name="Usuario invitado" userId="" providerId="Windows Live" clId="Web-{F218003A-4331-408A-83A9-186F14E1DF0D}" dt="2023-03-07T00:40:33.625" v="801" actId="14100"/>
          <ac:spMkLst>
            <pc:docMk/>
            <pc:sldMk cId="2379159611" sldId="283"/>
            <ac:spMk id="20" creationId="{E507FA1F-267D-86C6-4254-D61246FB328A}"/>
          </ac:spMkLst>
        </pc:spChg>
        <pc:spChg chg="add mod">
          <ac:chgData name="Usuario invitado" userId="" providerId="Windows Live" clId="Web-{F218003A-4331-408A-83A9-186F14E1DF0D}" dt="2023-03-07T00:31:06.345" v="578" actId="1076"/>
          <ac:spMkLst>
            <pc:docMk/>
            <pc:sldMk cId="2379159611" sldId="283"/>
            <ac:spMk id="22" creationId="{3F4C6899-CAFE-7250-3A3D-450778ED01A7}"/>
          </ac:spMkLst>
        </pc:spChg>
        <pc:spChg chg="add mod">
          <ac:chgData name="Usuario invitado" userId="" providerId="Windows Live" clId="Web-{F218003A-4331-408A-83A9-186F14E1DF0D}" dt="2023-03-07T00:40:31.516" v="800" actId="14100"/>
          <ac:spMkLst>
            <pc:docMk/>
            <pc:sldMk cId="2379159611" sldId="283"/>
            <ac:spMk id="23" creationId="{742C6E4C-C48A-0067-F81A-81474615DE54}"/>
          </ac:spMkLst>
        </pc:spChg>
        <pc:spChg chg="add mod">
          <ac:chgData name="Usuario invitado" userId="" providerId="Windows Live" clId="Web-{F218003A-4331-408A-83A9-186F14E1DF0D}" dt="2023-03-07T00:40:35.813" v="802" actId="14100"/>
          <ac:spMkLst>
            <pc:docMk/>
            <pc:sldMk cId="2379159611" sldId="283"/>
            <ac:spMk id="24" creationId="{801AA385-086F-B3DC-56ED-EF6E5475206A}"/>
          </ac:spMkLst>
        </pc:spChg>
        <pc:spChg chg="add mod">
          <ac:chgData name="Usuario invitado" userId="" providerId="Windows Live" clId="Web-{F218003A-4331-408A-83A9-186F14E1DF0D}" dt="2023-03-07T00:40:37.781" v="803" actId="14100"/>
          <ac:spMkLst>
            <pc:docMk/>
            <pc:sldMk cId="2379159611" sldId="283"/>
            <ac:spMk id="25" creationId="{FEB131FB-988C-966D-81C8-CB96CDC7D08A}"/>
          </ac:spMkLst>
        </pc:spChg>
        <pc:spChg chg="mod">
          <ac:chgData name="Usuario invitado" userId="" providerId="Windows Live" clId="Web-{F218003A-4331-408A-83A9-186F14E1DF0D}" dt="2023-03-06T23:34:48.272" v="23" actId="20577"/>
          <ac:spMkLst>
            <pc:docMk/>
            <pc:sldMk cId="2379159611" sldId="283"/>
            <ac:spMk id="30" creationId="{49171EF5-FD2D-8FB1-911C-519D2BD8DC69}"/>
          </ac:spMkLst>
        </pc:spChg>
        <pc:spChg chg="add mod">
          <ac:chgData name="Usuario invitado" userId="" providerId="Windows Live" clId="Web-{F218003A-4331-408A-83A9-186F14E1DF0D}" dt="2023-03-07T00:38:04.262" v="692" actId="1076"/>
          <ac:spMkLst>
            <pc:docMk/>
            <pc:sldMk cId="2379159611" sldId="283"/>
            <ac:spMk id="33" creationId="{9E5F155A-F9EC-2A17-0FB3-F3A166E7F72D}"/>
          </ac:spMkLst>
        </pc:spChg>
        <pc:spChg chg="add mod">
          <ac:chgData name="Usuario invitado" userId="" providerId="Windows Live" clId="Web-{F218003A-4331-408A-83A9-186F14E1DF0D}" dt="2023-03-07T00:39:23.467" v="794" actId="1076"/>
          <ac:spMkLst>
            <pc:docMk/>
            <pc:sldMk cId="2379159611" sldId="283"/>
            <ac:spMk id="35" creationId="{A0B6772C-95DC-D0EC-29A1-76A5194118B2}"/>
          </ac:spMkLst>
        </pc:spChg>
        <pc:spChg chg="add del mod">
          <ac:chgData name="Usuario invitado" userId="" providerId="Windows Live" clId="Web-{F218003A-4331-408A-83A9-186F14E1DF0D}" dt="2023-03-07T00:35:46.868" v="648"/>
          <ac:spMkLst>
            <pc:docMk/>
            <pc:sldMk cId="2379159611" sldId="283"/>
            <ac:spMk id="41" creationId="{75A432C7-36B3-7681-8344-737A8CFFC46E}"/>
          </ac:spMkLst>
        </pc:spChg>
        <pc:spChg chg="add mod">
          <ac:chgData name="Usuario invitado" userId="" providerId="Windows Live" clId="Web-{F218003A-4331-408A-83A9-186F14E1DF0D}" dt="2023-03-07T00:34:58.038" v="645" actId="1076"/>
          <ac:spMkLst>
            <pc:docMk/>
            <pc:sldMk cId="2379159611" sldId="283"/>
            <ac:spMk id="42" creationId="{AB80AC9B-0AFC-2ED7-35BE-CA533B356286}"/>
          </ac:spMkLst>
        </pc:spChg>
        <pc:spChg chg="add mod">
          <ac:chgData name="Usuario invitado" userId="" providerId="Windows Live" clId="Web-{F218003A-4331-408A-83A9-186F14E1DF0D}" dt="2023-03-07T04:26:55.782" v="3215" actId="20577"/>
          <ac:spMkLst>
            <pc:docMk/>
            <pc:sldMk cId="2379159611" sldId="283"/>
            <ac:spMk id="43" creationId="{F7670A07-4F49-36ED-7A60-69393DD00C85}"/>
          </ac:spMkLst>
        </pc:spChg>
        <pc:picChg chg="add mod ord">
          <ac:chgData name="Usuario invitado" userId="" providerId="Windows Live" clId="Web-{F218003A-4331-408A-83A9-186F14E1DF0D}" dt="2023-03-07T00:18:48.576" v="526" actId="1076"/>
          <ac:picMkLst>
            <pc:docMk/>
            <pc:sldMk cId="2379159611" sldId="283"/>
            <ac:picMk id="2" creationId="{0A1EA93C-E983-7E9C-AD86-BD18227E8D27}"/>
          </ac:picMkLst>
        </pc:picChg>
        <pc:picChg chg="add mod ord">
          <ac:chgData name="Usuario invitado" userId="" providerId="Windows Live" clId="Web-{F218003A-4331-408A-83A9-186F14E1DF0D}" dt="2023-03-07T00:33:15.973" v="597"/>
          <ac:picMkLst>
            <pc:docMk/>
            <pc:sldMk cId="2379159611" sldId="283"/>
            <ac:picMk id="3" creationId="{20DBAC30-A1C6-5297-92D0-F742E06DF79C}"/>
          </ac:picMkLst>
        </pc:picChg>
        <pc:picChg chg="add del mod">
          <ac:chgData name="Usuario invitado" userId="" providerId="Windows Live" clId="Web-{F218003A-4331-408A-83A9-186F14E1DF0D}" dt="2023-03-06T23:34:03.552" v="17"/>
          <ac:picMkLst>
            <pc:docMk/>
            <pc:sldMk cId="2379159611" sldId="283"/>
            <ac:picMk id="4" creationId="{075C30F1-3713-2FAF-5FBF-54917007D82C}"/>
          </ac:picMkLst>
        </pc:picChg>
        <pc:picChg chg="add del mod">
          <ac:chgData name="Usuario invitado" userId="" providerId="Windows Live" clId="Web-{F218003A-4331-408A-83A9-186F14E1DF0D}" dt="2023-03-07T00:32:02.659" v="590"/>
          <ac:picMkLst>
            <pc:docMk/>
            <pc:sldMk cId="2379159611" sldId="283"/>
            <ac:picMk id="5" creationId="{67514046-4B17-0CE3-6E77-7C1AD4509B90}"/>
          </ac:picMkLst>
        </pc:picChg>
        <pc:picChg chg="add mod">
          <ac:chgData name="Usuario invitado" userId="" providerId="Windows Live" clId="Web-{F218003A-4331-408A-83A9-186F14E1DF0D}" dt="2023-03-07T00:40:10.437" v="799" actId="1076"/>
          <ac:picMkLst>
            <pc:docMk/>
            <pc:sldMk cId="2379159611" sldId="283"/>
            <ac:picMk id="10" creationId="{2745C5BA-7961-575E-44C5-4B443DB373D5}"/>
          </ac:picMkLst>
        </pc:picChg>
        <pc:picChg chg="add mod">
          <ac:chgData name="Usuario invitado" userId="" providerId="Windows Live" clId="Web-{F218003A-4331-408A-83A9-186F14E1DF0D}" dt="2023-03-06T23:51:29.454" v="84" actId="1076"/>
          <ac:picMkLst>
            <pc:docMk/>
            <pc:sldMk cId="2379159611" sldId="283"/>
            <ac:picMk id="13" creationId="{0ABFCC0F-0AAE-C8AE-D4D6-7506B131C6A3}"/>
          </ac:picMkLst>
        </pc:picChg>
        <pc:picChg chg="add mod">
          <ac:chgData name="Usuario invitado" userId="" providerId="Windows Live" clId="Web-{F218003A-4331-408A-83A9-186F14E1DF0D}" dt="2023-03-07T00:10:31.375" v="448" actId="1076"/>
          <ac:picMkLst>
            <pc:docMk/>
            <pc:sldMk cId="2379159611" sldId="283"/>
            <ac:picMk id="19" creationId="{0C09C797-088C-9AA8-4D77-9ABFD219A49C}"/>
          </ac:picMkLst>
        </pc:picChg>
        <pc:picChg chg="add del mod">
          <ac:chgData name="Usuario invitado" userId="" providerId="Windows Live" clId="Web-{F218003A-4331-408A-83A9-186F14E1DF0D}" dt="2023-03-06T23:57:40.230" v="170"/>
          <ac:picMkLst>
            <pc:docMk/>
            <pc:sldMk cId="2379159611" sldId="283"/>
            <ac:picMk id="21" creationId="{BB8AF566-AE15-AFB9-BA2A-F253CB98B978}"/>
          </ac:picMkLst>
        </pc:picChg>
        <pc:picChg chg="add mod">
          <ac:chgData name="Usuario invitado" userId="" providerId="Windows Live" clId="Web-{F218003A-4331-408A-83A9-186F14E1DF0D}" dt="2023-03-07T00:38:01.043" v="691" actId="1076"/>
          <ac:picMkLst>
            <pc:docMk/>
            <pc:sldMk cId="2379159611" sldId="283"/>
            <ac:picMk id="27" creationId="{3994E4C7-9C05-9AD8-A3C0-2E6691368F27}"/>
          </ac:picMkLst>
        </pc:picChg>
        <pc:picChg chg="add mod">
          <ac:chgData name="Usuario invitado" userId="" providerId="Windows Live" clId="Web-{F218003A-4331-408A-83A9-186F14E1DF0D}" dt="2023-03-07T00:37:57.559" v="688" actId="1076"/>
          <ac:picMkLst>
            <pc:docMk/>
            <pc:sldMk cId="2379159611" sldId="283"/>
            <ac:picMk id="29" creationId="{830A7AD7-077E-FC8A-2ED5-8DD4A085D851}"/>
          </ac:picMkLst>
        </pc:picChg>
        <pc:picChg chg="add mod">
          <ac:chgData name="Usuario invitado" userId="" providerId="Windows Live" clId="Web-{F218003A-4331-408A-83A9-186F14E1DF0D}" dt="2023-03-07T00:37:59.605" v="690" actId="1076"/>
          <ac:picMkLst>
            <pc:docMk/>
            <pc:sldMk cId="2379159611" sldId="283"/>
            <ac:picMk id="31" creationId="{CF730534-124C-93C6-D1DB-9030D00F00E9}"/>
          </ac:picMkLst>
        </pc:picChg>
        <pc:picChg chg="add del mod">
          <ac:chgData name="Usuario invitado" userId="" providerId="Windows Live" clId="Web-{F218003A-4331-408A-83A9-186F14E1DF0D}" dt="2023-03-07T00:07:52.887" v="429"/>
          <ac:picMkLst>
            <pc:docMk/>
            <pc:sldMk cId="2379159611" sldId="283"/>
            <ac:picMk id="36" creationId="{0B1C731A-AD42-6D58-386B-B5CE34DBC838}"/>
          </ac:picMkLst>
        </pc:picChg>
        <pc:picChg chg="add mod">
          <ac:chgData name="Usuario invitado" userId="" providerId="Windows Live" clId="Web-{F218003A-4331-408A-83A9-186F14E1DF0D}" dt="2023-03-07T04:27:01.376" v="3216" actId="1076"/>
          <ac:picMkLst>
            <pc:docMk/>
            <pc:sldMk cId="2379159611" sldId="283"/>
            <ac:picMk id="37" creationId="{B361BE75-2959-7062-829F-C68220E309D0}"/>
          </ac:picMkLst>
        </pc:picChg>
        <pc:picChg chg="add del mod modCrop">
          <ac:chgData name="Usuario invitado" userId="" providerId="Windows Live" clId="Web-{F218003A-4331-408A-83A9-186F14E1DF0D}" dt="2023-03-07T00:28:43.404" v="565"/>
          <ac:picMkLst>
            <pc:docMk/>
            <pc:sldMk cId="2379159611" sldId="283"/>
            <ac:picMk id="38" creationId="{36066636-2287-16EB-94E9-7F7EEEDD1C27}"/>
          </ac:picMkLst>
        </pc:picChg>
        <pc:picChg chg="add mod ord modCrop">
          <ac:chgData name="Usuario invitado" userId="" providerId="Windows Live" clId="Web-{F218003A-4331-408A-83A9-186F14E1DF0D}" dt="2023-03-07T00:34:36.147" v="642"/>
          <ac:picMkLst>
            <pc:docMk/>
            <pc:sldMk cId="2379159611" sldId="283"/>
            <ac:picMk id="39" creationId="{7E104194-795B-98A9-F83F-640C05936513}"/>
          </ac:picMkLst>
        </pc:picChg>
        <pc:picChg chg="add mod">
          <ac:chgData name="Usuario invitado" userId="" providerId="Windows Live" clId="Web-{F218003A-4331-408A-83A9-186F14E1DF0D}" dt="2023-03-07T00:33:33.974" v="599" actId="1076"/>
          <ac:picMkLst>
            <pc:docMk/>
            <pc:sldMk cId="2379159611" sldId="283"/>
            <ac:picMk id="40" creationId="{A81C74E4-9FF9-67C7-7D00-A1D86B4B34C0}"/>
          </ac:picMkLst>
        </pc:picChg>
      </pc:sldChg>
      <pc:sldChg chg="delSp modSp add del ord replId">
        <pc:chgData name="Usuario invitado" userId="" providerId="Windows Live" clId="Web-{F218003A-4331-408A-83A9-186F14E1DF0D}" dt="2023-03-07T00:40:50.626" v="804"/>
        <pc:sldMkLst>
          <pc:docMk/>
          <pc:sldMk cId="3437335842" sldId="284"/>
        </pc:sldMkLst>
        <pc:spChg chg="mod">
          <ac:chgData name="Usuario invitado" userId="" providerId="Windows Live" clId="Web-{F218003A-4331-408A-83A9-186F14E1DF0D}" dt="2023-03-07T00:16:45.963" v="514" actId="14100"/>
          <ac:spMkLst>
            <pc:docMk/>
            <pc:sldMk cId="3437335842" sldId="284"/>
            <ac:spMk id="14" creationId="{606F0484-BA38-32EE-C077-72BFADB2898F}"/>
          </ac:spMkLst>
        </pc:spChg>
        <pc:spChg chg="mod">
          <ac:chgData name="Usuario invitado" userId="" providerId="Windows Live" clId="Web-{F218003A-4331-408A-83A9-186F14E1DF0D}" dt="2023-03-07T00:15:04.179" v="503" actId="14100"/>
          <ac:spMkLst>
            <pc:docMk/>
            <pc:sldMk cId="3437335842" sldId="284"/>
            <ac:spMk id="15" creationId="{77A27CC3-A7DF-4132-7955-6CEE0127FD31}"/>
          </ac:spMkLst>
        </pc:spChg>
        <pc:spChg chg="del">
          <ac:chgData name="Usuario invitado" userId="" providerId="Windows Live" clId="Web-{F218003A-4331-408A-83A9-186F14E1DF0D}" dt="2023-03-07T00:13:13.051" v="469"/>
          <ac:spMkLst>
            <pc:docMk/>
            <pc:sldMk cId="3437335842" sldId="284"/>
            <ac:spMk id="17" creationId="{B67D1C34-D314-F97D-367A-74AEEB342E53}"/>
          </ac:spMkLst>
        </pc:spChg>
        <pc:spChg chg="mod">
          <ac:chgData name="Usuario invitado" userId="" providerId="Windows Live" clId="Web-{F218003A-4331-408A-83A9-186F14E1DF0D}" dt="2023-03-07T00:14:14.865" v="492" actId="1076"/>
          <ac:spMkLst>
            <pc:docMk/>
            <pc:sldMk cId="3437335842" sldId="284"/>
            <ac:spMk id="18" creationId="{3369DE25-AD65-6691-18C0-50CBED728591}"/>
          </ac:spMkLst>
        </pc:spChg>
        <pc:spChg chg="mod">
          <ac:chgData name="Usuario invitado" userId="" providerId="Windows Live" clId="Web-{F218003A-4331-408A-83A9-186F14E1DF0D}" dt="2023-03-07T00:15:34.086" v="511" actId="14100"/>
          <ac:spMkLst>
            <pc:docMk/>
            <pc:sldMk cId="3437335842" sldId="284"/>
            <ac:spMk id="20" creationId="{E507FA1F-267D-86C6-4254-D61246FB328A}"/>
          </ac:spMkLst>
        </pc:spChg>
        <pc:spChg chg="mod">
          <ac:chgData name="Usuario invitado" userId="" providerId="Windows Live" clId="Web-{F218003A-4331-408A-83A9-186F14E1DF0D}" dt="2023-03-07T00:15:22.242" v="509" actId="1076"/>
          <ac:spMkLst>
            <pc:docMk/>
            <pc:sldMk cId="3437335842" sldId="284"/>
            <ac:spMk id="22" creationId="{3F4C6899-CAFE-7250-3A3D-450778ED01A7}"/>
          </ac:spMkLst>
        </pc:spChg>
        <pc:spChg chg="mod">
          <ac:chgData name="Usuario invitado" userId="" providerId="Windows Live" clId="Web-{F218003A-4331-408A-83A9-186F14E1DF0D}" dt="2023-03-07T00:15:20.555" v="508" actId="1076"/>
          <ac:spMkLst>
            <pc:docMk/>
            <pc:sldMk cId="3437335842" sldId="284"/>
            <ac:spMk id="23" creationId="{742C6E4C-C48A-0067-F81A-81474615DE54}"/>
          </ac:spMkLst>
        </pc:spChg>
        <pc:spChg chg="mod">
          <ac:chgData name="Usuario invitado" userId="" providerId="Windows Live" clId="Web-{F218003A-4331-408A-83A9-186F14E1DF0D}" dt="2023-03-07T00:15:16.976" v="507" actId="1076"/>
          <ac:spMkLst>
            <pc:docMk/>
            <pc:sldMk cId="3437335842" sldId="284"/>
            <ac:spMk id="24" creationId="{801AA385-086F-B3DC-56ED-EF6E5475206A}"/>
          </ac:spMkLst>
        </pc:spChg>
        <pc:spChg chg="mod">
          <ac:chgData name="Usuario invitado" userId="" providerId="Windows Live" clId="Web-{F218003A-4331-408A-83A9-186F14E1DF0D}" dt="2023-03-07T00:15:15.023" v="506" actId="1076"/>
          <ac:spMkLst>
            <pc:docMk/>
            <pc:sldMk cId="3437335842" sldId="284"/>
            <ac:spMk id="25" creationId="{FEB131FB-988C-966D-81C8-CB96CDC7D08A}"/>
          </ac:spMkLst>
        </pc:spChg>
        <pc:spChg chg="del">
          <ac:chgData name="Usuario invitado" userId="" providerId="Windows Live" clId="Web-{F218003A-4331-408A-83A9-186F14E1DF0D}" dt="2023-03-07T00:13:16.364" v="473"/>
          <ac:spMkLst>
            <pc:docMk/>
            <pc:sldMk cId="3437335842" sldId="284"/>
            <ac:spMk id="33" creationId="{9E5F155A-F9EC-2A17-0FB3-F3A166E7F72D}"/>
          </ac:spMkLst>
        </pc:spChg>
        <pc:spChg chg="del">
          <ac:chgData name="Usuario invitado" userId="" providerId="Windows Live" clId="Web-{F218003A-4331-408A-83A9-186F14E1DF0D}" dt="2023-03-07T00:13:17.989" v="474"/>
          <ac:spMkLst>
            <pc:docMk/>
            <pc:sldMk cId="3437335842" sldId="284"/>
            <ac:spMk id="35" creationId="{A0B6772C-95DC-D0EC-29A1-76A5194118B2}"/>
          </ac:spMkLst>
        </pc:spChg>
        <pc:picChg chg="mod">
          <ac:chgData name="Usuario invitado" userId="" providerId="Windows Live" clId="Web-{F218003A-4331-408A-83A9-186F14E1DF0D}" dt="2023-03-07T00:15:10.461" v="505" actId="1076"/>
          <ac:picMkLst>
            <pc:docMk/>
            <pc:sldMk cId="3437335842" sldId="284"/>
            <ac:picMk id="2" creationId="{0A1EA93C-E983-7E9C-AD86-BD18227E8D27}"/>
          </ac:picMkLst>
        </pc:picChg>
        <pc:picChg chg="mod">
          <ac:chgData name="Usuario invitado" userId="" providerId="Windows Live" clId="Web-{F218003A-4331-408A-83A9-186F14E1DF0D}" dt="2023-03-07T00:15:09.101" v="504" actId="1076"/>
          <ac:picMkLst>
            <pc:docMk/>
            <pc:sldMk cId="3437335842" sldId="284"/>
            <ac:picMk id="3" creationId="{20DBAC30-A1C6-5297-92D0-F742E06DF79C}"/>
          </ac:picMkLst>
        </pc:picChg>
        <pc:picChg chg="mod">
          <ac:chgData name="Usuario invitado" userId="" providerId="Windows Live" clId="Web-{F218003A-4331-408A-83A9-186F14E1DF0D}" dt="2023-03-07T00:15:01.507" v="502" actId="1076"/>
          <ac:picMkLst>
            <pc:docMk/>
            <pc:sldMk cId="3437335842" sldId="284"/>
            <ac:picMk id="19" creationId="{0C09C797-088C-9AA8-4D77-9ABFD219A49C}"/>
          </ac:picMkLst>
        </pc:picChg>
        <pc:picChg chg="del">
          <ac:chgData name="Usuario invitado" userId="" providerId="Windows Live" clId="Web-{F218003A-4331-408A-83A9-186F14E1DF0D}" dt="2023-03-07T00:13:14.442" v="471"/>
          <ac:picMkLst>
            <pc:docMk/>
            <pc:sldMk cId="3437335842" sldId="284"/>
            <ac:picMk id="27" creationId="{3994E4C7-9C05-9AD8-A3C0-2E6691368F27}"/>
          </ac:picMkLst>
        </pc:picChg>
        <pc:picChg chg="del">
          <ac:chgData name="Usuario invitado" userId="" providerId="Windows Live" clId="Web-{F218003A-4331-408A-83A9-186F14E1DF0D}" dt="2023-03-07T00:13:14.708" v="472"/>
          <ac:picMkLst>
            <pc:docMk/>
            <pc:sldMk cId="3437335842" sldId="284"/>
            <ac:picMk id="29" creationId="{830A7AD7-077E-FC8A-2ED5-8DD4A085D851}"/>
          </ac:picMkLst>
        </pc:picChg>
        <pc:picChg chg="del">
          <ac:chgData name="Usuario invitado" userId="" providerId="Windows Live" clId="Web-{F218003A-4331-408A-83A9-186F14E1DF0D}" dt="2023-03-07T00:13:13.801" v="470"/>
          <ac:picMkLst>
            <pc:docMk/>
            <pc:sldMk cId="3437335842" sldId="284"/>
            <ac:picMk id="31" creationId="{CF730534-124C-93C6-D1DB-9030D00F00E9}"/>
          </ac:picMkLst>
        </pc:picChg>
        <pc:picChg chg="del">
          <ac:chgData name="Usuario invitado" userId="" providerId="Windows Live" clId="Web-{F218003A-4331-408A-83A9-186F14E1DF0D}" dt="2023-03-07T00:13:19.036" v="475"/>
          <ac:picMkLst>
            <pc:docMk/>
            <pc:sldMk cId="3437335842" sldId="284"/>
            <ac:picMk id="37" creationId="{B361BE75-2959-7062-829F-C68220E309D0}"/>
          </ac:picMkLst>
        </pc:picChg>
      </pc:sldChg>
      <pc:sldChg chg="new del">
        <pc:chgData name="Usuario invitado" userId="" providerId="Windows Live" clId="Web-{F218003A-4331-408A-83A9-186F14E1DF0D}" dt="2023-03-07T00:41:16.361" v="807"/>
        <pc:sldMkLst>
          <pc:docMk/>
          <pc:sldMk cId="3957128906" sldId="288"/>
        </pc:sldMkLst>
      </pc:sldChg>
      <pc:sldChg chg="delSp modSp add replId">
        <pc:chgData name="Usuario invitado" userId="" providerId="Windows Live" clId="Web-{F218003A-4331-408A-83A9-186F14E1DF0D}" dt="2023-03-07T00:43:13.707" v="843" actId="1076"/>
        <pc:sldMkLst>
          <pc:docMk/>
          <pc:sldMk cId="1325713156" sldId="289"/>
        </pc:sldMkLst>
        <pc:spChg chg="mod">
          <ac:chgData name="Usuario invitado" userId="" providerId="Windows Live" clId="Web-{F218003A-4331-408A-83A9-186F14E1DF0D}" dt="2023-03-07T00:42:21.753" v="829" actId="14100"/>
          <ac:spMkLst>
            <pc:docMk/>
            <pc:sldMk cId="1325713156" sldId="289"/>
            <ac:spMk id="14" creationId="{606F0484-BA38-32EE-C077-72BFADB2898F}"/>
          </ac:spMkLst>
        </pc:spChg>
        <pc:spChg chg="mod">
          <ac:chgData name="Usuario invitado" userId="" providerId="Windows Live" clId="Web-{F218003A-4331-408A-83A9-186F14E1DF0D}" dt="2023-03-07T00:42:25.815" v="831" actId="14100"/>
          <ac:spMkLst>
            <pc:docMk/>
            <pc:sldMk cId="1325713156" sldId="289"/>
            <ac:spMk id="15" creationId="{77A27CC3-A7DF-4132-7955-6CEE0127FD31}"/>
          </ac:spMkLst>
        </pc:spChg>
        <pc:spChg chg="del">
          <ac:chgData name="Usuario invitado" userId="" providerId="Windows Live" clId="Web-{F218003A-4331-408A-83A9-186F14E1DF0D}" dt="2023-03-07T00:41:18.970" v="808"/>
          <ac:spMkLst>
            <pc:docMk/>
            <pc:sldMk cId="1325713156" sldId="289"/>
            <ac:spMk id="17" creationId="{B67D1C34-D314-F97D-367A-74AEEB342E53}"/>
          </ac:spMkLst>
        </pc:spChg>
        <pc:spChg chg="mod">
          <ac:chgData name="Usuario invitado" userId="" providerId="Windows Live" clId="Web-{F218003A-4331-408A-83A9-186F14E1DF0D}" dt="2023-03-07T00:42:44.925" v="836" actId="1076"/>
          <ac:spMkLst>
            <pc:docMk/>
            <pc:sldMk cId="1325713156" sldId="289"/>
            <ac:spMk id="18" creationId="{3369DE25-AD65-6691-18C0-50CBED728591}"/>
          </ac:spMkLst>
        </pc:spChg>
        <pc:spChg chg="mod">
          <ac:chgData name="Usuario invitado" userId="" providerId="Windows Live" clId="Web-{F218003A-4331-408A-83A9-186F14E1DF0D}" dt="2023-03-07T00:41:57.909" v="824" actId="1076"/>
          <ac:spMkLst>
            <pc:docMk/>
            <pc:sldMk cId="1325713156" sldId="289"/>
            <ac:spMk id="20" creationId="{E507FA1F-267D-86C6-4254-D61246FB328A}"/>
          </ac:spMkLst>
        </pc:spChg>
        <pc:spChg chg="mod">
          <ac:chgData name="Usuario invitado" userId="" providerId="Windows Live" clId="Web-{F218003A-4331-408A-83A9-186F14E1DF0D}" dt="2023-03-07T00:42:01.299" v="825" actId="1076"/>
          <ac:spMkLst>
            <pc:docMk/>
            <pc:sldMk cId="1325713156" sldId="289"/>
            <ac:spMk id="22" creationId="{3F4C6899-CAFE-7250-3A3D-450778ED01A7}"/>
          </ac:spMkLst>
        </pc:spChg>
        <pc:spChg chg="mod">
          <ac:chgData name="Usuario invitado" userId="" providerId="Windows Live" clId="Web-{F218003A-4331-408A-83A9-186F14E1DF0D}" dt="2023-03-07T00:42:05.831" v="826" actId="1076"/>
          <ac:spMkLst>
            <pc:docMk/>
            <pc:sldMk cId="1325713156" sldId="289"/>
            <ac:spMk id="23" creationId="{742C6E4C-C48A-0067-F81A-81474615DE54}"/>
          </ac:spMkLst>
        </pc:spChg>
        <pc:spChg chg="mod">
          <ac:chgData name="Usuario invitado" userId="" providerId="Windows Live" clId="Web-{F218003A-4331-408A-83A9-186F14E1DF0D}" dt="2023-03-07T00:43:08.348" v="841" actId="1076"/>
          <ac:spMkLst>
            <pc:docMk/>
            <pc:sldMk cId="1325713156" sldId="289"/>
            <ac:spMk id="24" creationId="{801AA385-086F-B3DC-56ED-EF6E5475206A}"/>
          </ac:spMkLst>
        </pc:spChg>
        <pc:spChg chg="mod">
          <ac:chgData name="Usuario invitado" userId="" providerId="Windows Live" clId="Web-{F218003A-4331-408A-83A9-186F14E1DF0D}" dt="2023-03-07T00:43:13.707" v="843" actId="1076"/>
          <ac:spMkLst>
            <pc:docMk/>
            <pc:sldMk cId="1325713156" sldId="289"/>
            <ac:spMk id="25" creationId="{FEB131FB-988C-966D-81C8-CB96CDC7D08A}"/>
          </ac:spMkLst>
        </pc:spChg>
        <pc:spChg chg="del">
          <ac:chgData name="Usuario invitado" userId="" providerId="Windows Live" clId="Web-{F218003A-4331-408A-83A9-186F14E1DF0D}" dt="2023-03-07T00:41:22.267" v="812"/>
          <ac:spMkLst>
            <pc:docMk/>
            <pc:sldMk cId="1325713156" sldId="289"/>
            <ac:spMk id="33" creationId="{9E5F155A-F9EC-2A17-0FB3-F3A166E7F72D}"/>
          </ac:spMkLst>
        </pc:spChg>
        <pc:spChg chg="del">
          <ac:chgData name="Usuario invitado" userId="" providerId="Windows Live" clId="Web-{F218003A-4331-408A-83A9-186F14E1DF0D}" dt="2023-03-07T00:41:25.173" v="814"/>
          <ac:spMkLst>
            <pc:docMk/>
            <pc:sldMk cId="1325713156" sldId="289"/>
            <ac:spMk id="35" creationId="{A0B6772C-95DC-D0EC-29A1-76A5194118B2}"/>
          </ac:spMkLst>
        </pc:spChg>
        <pc:spChg chg="mod">
          <ac:chgData name="Usuario invitado" userId="" providerId="Windows Live" clId="Web-{F218003A-4331-408A-83A9-186F14E1DF0D}" dt="2023-03-07T00:42:35.300" v="835" actId="1076"/>
          <ac:spMkLst>
            <pc:docMk/>
            <pc:sldMk cId="1325713156" sldId="289"/>
            <ac:spMk id="42" creationId="{AB80AC9B-0AFC-2ED7-35BE-CA533B356286}"/>
          </ac:spMkLst>
        </pc:spChg>
        <pc:spChg chg="del">
          <ac:chgData name="Usuario invitado" userId="" providerId="Windows Live" clId="Web-{F218003A-4331-408A-83A9-186F14E1DF0D}" dt="2023-03-07T00:41:23.408" v="813"/>
          <ac:spMkLst>
            <pc:docMk/>
            <pc:sldMk cId="1325713156" sldId="289"/>
            <ac:spMk id="43" creationId="{F7670A07-4F49-36ED-7A60-69393DD00C85}"/>
          </ac:spMkLst>
        </pc:spChg>
        <pc:picChg chg="mod">
          <ac:chgData name="Usuario invitado" userId="" providerId="Windows Live" clId="Web-{F218003A-4331-408A-83A9-186F14E1DF0D}" dt="2023-03-07T00:42:48.300" v="837" actId="1076"/>
          <ac:picMkLst>
            <pc:docMk/>
            <pc:sldMk cId="1325713156" sldId="289"/>
            <ac:picMk id="2" creationId="{0A1EA93C-E983-7E9C-AD86-BD18227E8D27}"/>
          </ac:picMkLst>
        </pc:picChg>
        <pc:picChg chg="mod">
          <ac:chgData name="Usuario invitado" userId="" providerId="Windows Live" clId="Web-{F218003A-4331-408A-83A9-186F14E1DF0D}" dt="2023-03-07T00:42:27.784" v="832" actId="1076"/>
          <ac:picMkLst>
            <pc:docMk/>
            <pc:sldMk cId="1325713156" sldId="289"/>
            <ac:picMk id="3" creationId="{20DBAC30-A1C6-5297-92D0-F742E06DF79C}"/>
          </ac:picMkLst>
        </pc:picChg>
        <pc:picChg chg="mod">
          <ac:chgData name="Usuario invitado" userId="" providerId="Windows Live" clId="Web-{F218003A-4331-408A-83A9-186F14E1DF0D}" dt="2023-03-07T00:43:10.848" v="842" actId="1076"/>
          <ac:picMkLst>
            <pc:docMk/>
            <pc:sldMk cId="1325713156" sldId="289"/>
            <ac:picMk id="19" creationId="{0C09C797-088C-9AA8-4D77-9ABFD219A49C}"/>
          </ac:picMkLst>
        </pc:picChg>
        <pc:picChg chg="del">
          <ac:chgData name="Usuario invitado" userId="" providerId="Windows Live" clId="Web-{F218003A-4331-408A-83A9-186F14E1DF0D}" dt="2023-03-07T00:41:20.579" v="811"/>
          <ac:picMkLst>
            <pc:docMk/>
            <pc:sldMk cId="1325713156" sldId="289"/>
            <ac:picMk id="27" creationId="{3994E4C7-9C05-9AD8-A3C0-2E6691368F27}"/>
          </ac:picMkLst>
        </pc:picChg>
        <pc:picChg chg="del">
          <ac:chgData name="Usuario invitado" userId="" providerId="Windows Live" clId="Web-{F218003A-4331-408A-83A9-186F14E1DF0D}" dt="2023-03-07T00:41:20.126" v="810"/>
          <ac:picMkLst>
            <pc:docMk/>
            <pc:sldMk cId="1325713156" sldId="289"/>
            <ac:picMk id="29" creationId="{830A7AD7-077E-FC8A-2ED5-8DD4A085D851}"/>
          </ac:picMkLst>
        </pc:picChg>
        <pc:picChg chg="del">
          <ac:chgData name="Usuario invitado" userId="" providerId="Windows Live" clId="Web-{F218003A-4331-408A-83A9-186F14E1DF0D}" dt="2023-03-07T00:41:19.783" v="809"/>
          <ac:picMkLst>
            <pc:docMk/>
            <pc:sldMk cId="1325713156" sldId="289"/>
            <ac:picMk id="31" creationId="{CF730534-124C-93C6-D1DB-9030D00F00E9}"/>
          </ac:picMkLst>
        </pc:picChg>
        <pc:picChg chg="del">
          <ac:chgData name="Usuario invitado" userId="" providerId="Windows Live" clId="Web-{F218003A-4331-408A-83A9-186F14E1DF0D}" dt="2023-03-07T00:41:25.908" v="815"/>
          <ac:picMkLst>
            <pc:docMk/>
            <pc:sldMk cId="1325713156" sldId="289"/>
            <ac:picMk id="37" creationId="{B361BE75-2959-7062-829F-C68220E309D0}"/>
          </ac:picMkLst>
        </pc:picChg>
        <pc:picChg chg="mod">
          <ac:chgData name="Usuario invitado" userId="" providerId="Windows Live" clId="Web-{F218003A-4331-408A-83A9-186F14E1DF0D}" dt="2023-03-07T00:43:03.254" v="840" actId="14100"/>
          <ac:picMkLst>
            <pc:docMk/>
            <pc:sldMk cId="1325713156" sldId="289"/>
            <ac:picMk id="39" creationId="{7E104194-795B-98A9-F83F-640C05936513}"/>
          </ac:picMkLst>
        </pc:picChg>
        <pc:picChg chg="mod">
          <ac:chgData name="Usuario invitado" userId="" providerId="Windows Live" clId="Web-{F218003A-4331-408A-83A9-186F14E1DF0D}" dt="2023-03-07T00:42:33.206" v="834" actId="1076"/>
          <ac:picMkLst>
            <pc:docMk/>
            <pc:sldMk cId="1325713156" sldId="289"/>
            <ac:picMk id="40" creationId="{A81C74E4-9FF9-67C7-7D00-A1D86B4B34C0}"/>
          </ac:picMkLst>
        </pc:picChg>
      </pc:sldChg>
      <pc:sldChg chg="addSp delSp modSp add replId">
        <pc:chgData name="Usuario invitado" userId="" providerId="Windows Live" clId="Web-{F218003A-4331-408A-83A9-186F14E1DF0D}" dt="2023-03-07T04:24:37.964" v="3207" actId="20577"/>
        <pc:sldMkLst>
          <pc:docMk/>
          <pc:sldMk cId="3779860515" sldId="296"/>
        </pc:sldMkLst>
        <pc:spChg chg="add mod">
          <ac:chgData name="Usuario invitado" userId="" providerId="Windows Live" clId="Web-{F218003A-4331-408A-83A9-186F14E1DF0D}" dt="2023-03-07T03:50:41.520" v="2802" actId="1076"/>
          <ac:spMkLst>
            <pc:docMk/>
            <pc:sldMk cId="3779860515" sldId="296"/>
            <ac:spMk id="19" creationId="{2DE122CF-B0E5-3766-2D12-CB64C807531B}"/>
          </ac:spMkLst>
        </pc:spChg>
        <pc:spChg chg="add mod">
          <ac:chgData name="Usuario invitado" userId="" providerId="Windows Live" clId="Web-{F218003A-4331-408A-83A9-186F14E1DF0D}" dt="2023-03-07T04:21:54.271" v="3134" actId="14100"/>
          <ac:spMkLst>
            <pc:docMk/>
            <pc:sldMk cId="3779860515" sldId="296"/>
            <ac:spMk id="22" creationId="{72CA1DC5-DB86-5DDF-5E07-FCB3216D1E68}"/>
          </ac:spMkLst>
        </pc:spChg>
        <pc:spChg chg="add mod">
          <ac:chgData name="Usuario invitado" userId="" providerId="Windows Live" clId="Web-{F218003A-4331-408A-83A9-186F14E1DF0D}" dt="2023-03-07T04:17:36.419" v="3095" actId="1076"/>
          <ac:spMkLst>
            <pc:docMk/>
            <pc:sldMk cId="3779860515" sldId="296"/>
            <ac:spMk id="25" creationId="{61C9BB7C-97A5-E9F7-CDAD-697A8FE256BD}"/>
          </ac:spMkLst>
        </pc:spChg>
        <pc:spChg chg="add mod">
          <ac:chgData name="Usuario invitado" userId="" providerId="Windows Live" clId="Web-{F218003A-4331-408A-83A9-186F14E1DF0D}" dt="2023-03-07T04:21:58.850" v="3136" actId="1076"/>
          <ac:spMkLst>
            <pc:docMk/>
            <pc:sldMk cId="3779860515" sldId="296"/>
            <ac:spMk id="27" creationId="{808CFA15-4F52-19F7-4A1E-39B4D195AD96}"/>
          </ac:spMkLst>
        </pc:spChg>
        <pc:spChg chg="add mod">
          <ac:chgData name="Usuario invitado" userId="" providerId="Windows Live" clId="Web-{F218003A-4331-408A-83A9-186F14E1DF0D}" dt="2023-03-07T04:17:21.262" v="3091" actId="14100"/>
          <ac:spMkLst>
            <pc:docMk/>
            <pc:sldMk cId="3779860515" sldId="296"/>
            <ac:spMk id="28" creationId="{36E0108E-BB35-6823-545E-872D1C5FDCDF}"/>
          </ac:spMkLst>
        </pc:spChg>
        <pc:spChg chg="add mod">
          <ac:chgData name="Usuario invitado" userId="" providerId="Windows Live" clId="Web-{F218003A-4331-408A-83A9-186F14E1DF0D}" dt="2023-03-07T04:17:25.325" v="3092" actId="1076"/>
          <ac:spMkLst>
            <pc:docMk/>
            <pc:sldMk cId="3779860515" sldId="296"/>
            <ac:spMk id="29" creationId="{08C272DD-EE7D-D73E-22DA-3157D2BA24A2}"/>
          </ac:spMkLst>
        </pc:spChg>
        <pc:spChg chg="add mod">
          <ac:chgData name="Usuario invitado" userId="" providerId="Windows Live" clId="Web-{F218003A-4331-408A-83A9-186F14E1DF0D}" dt="2023-03-07T04:22:03.881" v="3137" actId="14100"/>
          <ac:spMkLst>
            <pc:docMk/>
            <pc:sldMk cId="3779860515" sldId="296"/>
            <ac:spMk id="31" creationId="{F8B8908E-4000-6E4E-635B-675AEA831A1F}"/>
          </ac:spMkLst>
        </pc:spChg>
        <pc:spChg chg="add del mod">
          <ac:chgData name="Usuario invitado" userId="" providerId="Windows Live" clId="Web-{F218003A-4331-408A-83A9-186F14E1DF0D}" dt="2023-03-07T04:01:10.120" v="2815"/>
          <ac:spMkLst>
            <pc:docMk/>
            <pc:sldMk cId="3779860515" sldId="296"/>
            <ac:spMk id="32" creationId="{3ED4A90B-8E3C-EC28-CEFD-1D0648EEEE71}"/>
          </ac:spMkLst>
        </pc:spChg>
        <pc:spChg chg="add mod">
          <ac:chgData name="Usuario invitado" userId="" providerId="Windows Live" clId="Web-{F218003A-4331-408A-83A9-186F14E1DF0D}" dt="2023-03-07T03:50:28.910" v="2796" actId="20577"/>
          <ac:spMkLst>
            <pc:docMk/>
            <pc:sldMk cId="3779860515" sldId="296"/>
            <ac:spMk id="43" creationId="{13C29CCC-BD1B-B826-6A33-413AF6734ADE}"/>
          </ac:spMkLst>
        </pc:spChg>
        <pc:spChg chg="add mod">
          <ac:chgData name="Usuario invitado" userId="" providerId="Windows Live" clId="Web-{F218003A-4331-408A-83A9-186F14E1DF0D}" dt="2023-03-07T04:21:55.990" v="3135" actId="1076"/>
          <ac:spMkLst>
            <pc:docMk/>
            <pc:sldMk cId="3779860515" sldId="296"/>
            <ac:spMk id="45" creationId="{84497561-7F92-609A-B3A8-B84249A32BB7}"/>
          </ac:spMkLst>
        </pc:spChg>
        <pc:spChg chg="add mod">
          <ac:chgData name="Usuario invitado" userId="" providerId="Windows Live" clId="Web-{F218003A-4331-408A-83A9-186F14E1DF0D}" dt="2023-03-07T04:01:41.886" v="2828" actId="1076"/>
          <ac:spMkLst>
            <pc:docMk/>
            <pc:sldMk cId="3779860515" sldId="296"/>
            <ac:spMk id="69" creationId="{F2550A23-50E0-D8A4-DC9F-C3008A2BFB46}"/>
          </ac:spMkLst>
        </pc:spChg>
        <pc:spChg chg="add mod">
          <ac:chgData name="Usuario invitado" userId="" providerId="Windows Live" clId="Web-{F218003A-4331-408A-83A9-186F14E1DF0D}" dt="2023-03-07T04:24:37.964" v="3207" actId="20577"/>
          <ac:spMkLst>
            <pc:docMk/>
            <pc:sldMk cId="3779860515" sldId="296"/>
            <ac:spMk id="70" creationId="{6AA937C5-70DD-9029-6254-D827989E8EE4}"/>
          </ac:spMkLst>
        </pc:spChg>
        <pc:spChg chg="add mod">
          <ac:chgData name="Usuario invitado" userId="" providerId="Windows Live" clId="Web-{F218003A-4331-408A-83A9-186F14E1DF0D}" dt="2023-03-07T04:15:51.056" v="3076" actId="14100"/>
          <ac:spMkLst>
            <pc:docMk/>
            <pc:sldMk cId="3779860515" sldId="296"/>
            <ac:spMk id="71" creationId="{72B402F0-A752-1C82-DBD4-C0D69F9E9EF1}"/>
          </ac:spMkLst>
        </pc:spChg>
        <pc:spChg chg="add mod">
          <ac:chgData name="Usuario invitado" userId="" providerId="Windows Live" clId="Web-{F218003A-4331-408A-83A9-186F14E1DF0D}" dt="2023-03-07T04:18:28.171" v="3133"/>
          <ac:spMkLst>
            <pc:docMk/>
            <pc:sldMk cId="3779860515" sldId="296"/>
            <ac:spMk id="72" creationId="{081E6F06-786F-5B89-3912-E61BFA853A8D}"/>
          </ac:spMkLst>
        </pc:spChg>
        <pc:grpChg chg="mod">
          <ac:chgData name="Usuario invitado" userId="" providerId="Windows Live" clId="Web-{F218003A-4331-408A-83A9-186F14E1DF0D}" dt="2023-03-07T03:52:19.820" v="2814" actId="1076"/>
          <ac:grpSpMkLst>
            <pc:docMk/>
            <pc:sldMk cId="3779860515" sldId="296"/>
            <ac:grpSpMk id="34" creationId="{828735C3-CD73-5471-7E33-4EE1558008E3}"/>
          </ac:grpSpMkLst>
        </pc:grpChg>
        <pc:grpChg chg="mod">
          <ac:chgData name="Usuario invitado" userId="" providerId="Windows Live" clId="Web-{F218003A-4331-408A-83A9-186F14E1DF0D}" dt="2023-03-07T03:50:37.176" v="2800" actId="1076"/>
          <ac:grpSpMkLst>
            <pc:docMk/>
            <pc:sldMk cId="3779860515" sldId="296"/>
            <ac:grpSpMk id="35" creationId="{015E60F7-0D74-AE79-A225-BD0696FB013E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AC55F-AACB-4739-B3D1-3DBC9D252D70}" type="datetimeFigureOut">
              <a:rPr lang="es-CO" smtClean="0"/>
              <a:t>15/03/2023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1F85F-82B5-4556-A7D3-51D3CAD7608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9577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81F85F-82B5-4556-A7D3-51D3CAD7608B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9833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81F85F-82B5-4556-A7D3-51D3CAD7608B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4339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5BC0-6827-4150-999E-BC0678715DCB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72FE-80C4-4B79-8E98-9DE5665862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2331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5BC0-6827-4150-999E-BC0678715DCB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72FE-80C4-4B79-8E98-9DE5665862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6328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5BC0-6827-4150-999E-BC0678715DCB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72FE-80C4-4B79-8E98-9DE5665862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7045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5BC0-6827-4150-999E-BC0678715DCB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72FE-80C4-4B79-8E98-9DE5665862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896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5BC0-6827-4150-999E-BC0678715DCB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72FE-80C4-4B79-8E98-9DE5665862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5042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5BC0-6827-4150-999E-BC0678715DCB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72FE-80C4-4B79-8E98-9DE5665862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6667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5BC0-6827-4150-999E-BC0678715DCB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72FE-80C4-4B79-8E98-9DE5665862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2162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5BC0-6827-4150-999E-BC0678715DCB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72FE-80C4-4B79-8E98-9DE5665862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573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5BC0-6827-4150-999E-BC0678715DCB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72FE-80C4-4B79-8E98-9DE5665862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1123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5BC0-6827-4150-999E-BC0678715DCB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72FE-80C4-4B79-8E98-9DE5665862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98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5BC0-6827-4150-999E-BC0678715DCB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E72FE-80C4-4B79-8E98-9DE5665862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525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55BC0-6827-4150-999E-BC0678715DCB}" type="datetimeFigureOut">
              <a:rPr lang="es-CO" smtClean="0"/>
              <a:t>14/03/2023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E72FE-80C4-4B79-8E98-9DE5665862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9361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0.xml"/><Relationship Id="rId11" Type="http://schemas.openxmlformats.org/officeDocument/2006/relationships/image" Target="../media/image6.png"/><Relationship Id="rId5" Type="http://schemas.openxmlformats.org/officeDocument/2006/relationships/slide" Target="slide16.xml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slide" Target="slide4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1.xml"/><Relationship Id="rId7" Type="http://schemas.openxmlformats.org/officeDocument/2006/relationships/slide" Target="slide1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slide" Target="slide1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slide" Target="slide1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slide" Target="slide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.png"/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12" Type="http://schemas.openxmlformats.org/officeDocument/2006/relationships/slide" Target="slide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6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Relationship Id="rId14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13" Type="http://schemas.openxmlformats.org/officeDocument/2006/relationships/slide" Target="slide37.xml"/><Relationship Id="rId18" Type="http://schemas.openxmlformats.org/officeDocument/2006/relationships/slide" Target="slide3.xml"/><Relationship Id="rId3" Type="http://schemas.openxmlformats.org/officeDocument/2006/relationships/slide" Target="slide31.xml"/><Relationship Id="rId21" Type="http://schemas.openxmlformats.org/officeDocument/2006/relationships/image" Target="../media/image6.png"/><Relationship Id="rId7" Type="http://schemas.openxmlformats.org/officeDocument/2006/relationships/slide" Target="slide36.xml"/><Relationship Id="rId12" Type="http://schemas.openxmlformats.org/officeDocument/2006/relationships/image" Target="../media/image30.png"/><Relationship Id="rId17" Type="http://schemas.openxmlformats.org/officeDocument/2006/relationships/image" Target="../media/image31.png"/><Relationship Id="rId2" Type="http://schemas.openxmlformats.org/officeDocument/2006/relationships/slide" Target="slide19.xml"/><Relationship Id="rId16" Type="http://schemas.openxmlformats.org/officeDocument/2006/relationships/slide" Target="slide42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slide" Target="slide17.xml"/><Relationship Id="rId5" Type="http://schemas.openxmlformats.org/officeDocument/2006/relationships/slide" Target="slide35.xml"/><Relationship Id="rId15" Type="http://schemas.openxmlformats.org/officeDocument/2006/relationships/image" Target="../media/image4.png"/><Relationship Id="rId10" Type="http://schemas.openxmlformats.org/officeDocument/2006/relationships/image" Target="../media/image29.png"/><Relationship Id="rId19" Type="http://schemas.openxmlformats.org/officeDocument/2006/relationships/slide" Target="slide4.xml"/><Relationship Id="rId4" Type="http://schemas.openxmlformats.org/officeDocument/2006/relationships/slide" Target="slide33.xml"/><Relationship Id="rId9" Type="http://schemas.openxmlformats.org/officeDocument/2006/relationships/slide" Target="slide18.xml"/><Relationship Id="rId14" Type="http://schemas.openxmlformats.org/officeDocument/2006/relationships/slide" Target="slide40.xml"/><Relationship Id="rId22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2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slide" Target="slide1.xml"/><Relationship Id="rId17" Type="http://schemas.openxmlformats.org/officeDocument/2006/relationships/image" Target="../media/image31.png"/><Relationship Id="rId2" Type="http://schemas.openxmlformats.org/officeDocument/2006/relationships/image" Target="../media/image32.png"/><Relationship Id="rId16" Type="http://schemas.openxmlformats.org/officeDocument/2006/relationships/slide" Target="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6.png"/><Relationship Id="rId5" Type="http://schemas.openxmlformats.org/officeDocument/2006/relationships/image" Target="../media/image9.png"/><Relationship Id="rId1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slide" Target="slide16.xml"/><Relationship Id="rId9" Type="http://schemas.openxmlformats.org/officeDocument/2006/relationships/slide" Target="slide4.xml"/><Relationship Id="rId14" Type="http://schemas.openxmlformats.org/officeDocument/2006/relationships/slide" Target="slide4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2.png"/><Relationship Id="rId3" Type="http://schemas.openxmlformats.org/officeDocument/2006/relationships/slide" Target="slide16.xml"/><Relationship Id="rId7" Type="http://schemas.openxmlformats.org/officeDocument/2006/relationships/image" Target="../media/image35.png"/><Relationship Id="rId12" Type="http://schemas.openxmlformats.org/officeDocument/2006/relationships/slide" Target="slide1.xml"/><Relationship Id="rId17" Type="http://schemas.openxmlformats.org/officeDocument/2006/relationships/image" Target="../media/image31.png"/><Relationship Id="rId2" Type="http://schemas.openxmlformats.org/officeDocument/2006/relationships/image" Target="../media/image36.png"/><Relationship Id="rId16" Type="http://schemas.openxmlformats.org/officeDocument/2006/relationships/slide" Target="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6.png"/><Relationship Id="rId5" Type="http://schemas.openxmlformats.org/officeDocument/2006/relationships/image" Target="../media/image37.png"/><Relationship Id="rId1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9.png"/><Relationship Id="rId9" Type="http://schemas.openxmlformats.org/officeDocument/2006/relationships/slide" Target="slide4.xml"/><Relationship Id="rId14" Type="http://schemas.openxmlformats.org/officeDocument/2006/relationships/slide" Target="slide4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image" Target="../media/image41.png"/><Relationship Id="rId18" Type="http://schemas.openxmlformats.org/officeDocument/2006/relationships/image" Target="../media/image5.png"/><Relationship Id="rId3" Type="http://schemas.openxmlformats.org/officeDocument/2006/relationships/slide" Target="slide33.xml"/><Relationship Id="rId21" Type="http://schemas.openxmlformats.org/officeDocument/2006/relationships/slide" Target="slide37.xml"/><Relationship Id="rId7" Type="http://schemas.openxmlformats.org/officeDocument/2006/relationships/slide" Target="slide38.xml"/><Relationship Id="rId12" Type="http://schemas.openxmlformats.org/officeDocument/2006/relationships/slide" Target="slide28.xml"/><Relationship Id="rId17" Type="http://schemas.openxmlformats.org/officeDocument/2006/relationships/slide" Target="slide4.xml"/><Relationship Id="rId2" Type="http://schemas.openxmlformats.org/officeDocument/2006/relationships/slide" Target="slide31.xml"/><Relationship Id="rId16" Type="http://schemas.openxmlformats.org/officeDocument/2006/relationships/slide" Target="slide3.xml"/><Relationship Id="rId20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6.xml"/><Relationship Id="rId11" Type="http://schemas.openxmlformats.org/officeDocument/2006/relationships/image" Target="../media/image40.png"/><Relationship Id="rId5" Type="http://schemas.openxmlformats.org/officeDocument/2006/relationships/image" Target="../media/image28.png"/><Relationship Id="rId15" Type="http://schemas.openxmlformats.org/officeDocument/2006/relationships/image" Target="../media/image31.png"/><Relationship Id="rId23" Type="http://schemas.openxmlformats.org/officeDocument/2006/relationships/slide" Target="slide42.xml"/><Relationship Id="rId10" Type="http://schemas.openxmlformats.org/officeDocument/2006/relationships/slide" Target="slide24.xml"/><Relationship Id="rId19" Type="http://schemas.openxmlformats.org/officeDocument/2006/relationships/image" Target="../media/image6.png"/><Relationship Id="rId4" Type="http://schemas.openxmlformats.org/officeDocument/2006/relationships/slide" Target="slide35.xml"/><Relationship Id="rId9" Type="http://schemas.openxmlformats.org/officeDocument/2006/relationships/image" Target="../media/image39.png"/><Relationship Id="rId14" Type="http://schemas.openxmlformats.org/officeDocument/2006/relationships/image" Target="../media/image4.png"/><Relationship Id="rId22" Type="http://schemas.openxmlformats.org/officeDocument/2006/relationships/slide" Target="slide4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6.xml"/><Relationship Id="rId3" Type="http://schemas.openxmlformats.org/officeDocument/2006/relationships/image" Target="../media/image8.png"/><Relationship Id="rId7" Type="http://schemas.openxmlformats.org/officeDocument/2006/relationships/slide" Target="slide3.xml"/><Relationship Id="rId12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openxmlformats.org/officeDocument/2006/relationships/slide" Target="slide40.xml"/><Relationship Id="rId10" Type="http://schemas.openxmlformats.org/officeDocument/2006/relationships/slide" Target="slide4.xml"/><Relationship Id="rId4" Type="http://schemas.openxmlformats.org/officeDocument/2006/relationships/image" Target="../media/image9.png"/><Relationship Id="rId9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18" Type="http://schemas.openxmlformats.org/officeDocument/2006/relationships/image" Target="../media/image6.png"/><Relationship Id="rId3" Type="http://schemas.openxmlformats.org/officeDocument/2006/relationships/image" Target="../media/image9.png"/><Relationship Id="rId21" Type="http://schemas.openxmlformats.org/officeDocument/2006/relationships/slide" Target="slide16.xml"/><Relationship Id="rId7" Type="http://schemas.openxmlformats.org/officeDocument/2006/relationships/slide" Target="slide22.xml"/><Relationship Id="rId12" Type="http://schemas.openxmlformats.org/officeDocument/2006/relationships/image" Target="../media/image47.png"/><Relationship Id="rId17" Type="http://schemas.openxmlformats.org/officeDocument/2006/relationships/image" Target="../media/image5.png"/><Relationship Id="rId25" Type="http://schemas.openxmlformats.org/officeDocument/2006/relationships/image" Target="../media/image31.png"/><Relationship Id="rId2" Type="http://schemas.openxmlformats.org/officeDocument/2006/relationships/slide" Target="slide19.xml"/><Relationship Id="rId16" Type="http://schemas.openxmlformats.org/officeDocument/2006/relationships/slide" Target="slide4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slide" Target="slide23.xml"/><Relationship Id="rId24" Type="http://schemas.openxmlformats.org/officeDocument/2006/relationships/slide" Target="slide42.xml"/><Relationship Id="rId5" Type="http://schemas.openxmlformats.org/officeDocument/2006/relationships/slide" Target="slide21.xml"/><Relationship Id="rId15" Type="http://schemas.openxmlformats.org/officeDocument/2006/relationships/slide" Target="slide3.xml"/><Relationship Id="rId23" Type="http://schemas.openxmlformats.org/officeDocument/2006/relationships/image" Target="../media/image4.png"/><Relationship Id="rId10" Type="http://schemas.openxmlformats.org/officeDocument/2006/relationships/image" Target="../media/image46.png"/><Relationship Id="rId19" Type="http://schemas.openxmlformats.org/officeDocument/2006/relationships/slide" Target="slide1.xml"/><Relationship Id="rId4" Type="http://schemas.openxmlformats.org/officeDocument/2006/relationships/image" Target="../media/image42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Relationship Id="rId22" Type="http://schemas.openxmlformats.org/officeDocument/2006/relationships/slide" Target="slide4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2.png"/><Relationship Id="rId1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12" Type="http://schemas.openxmlformats.org/officeDocument/2006/relationships/slide" Target="slide1.xml"/><Relationship Id="rId17" Type="http://schemas.openxmlformats.org/officeDocument/2006/relationships/slide" Target="slide42.xml"/><Relationship Id="rId2" Type="http://schemas.openxmlformats.org/officeDocument/2006/relationships/slide" Target="slide20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6.png"/><Relationship Id="rId5" Type="http://schemas.openxmlformats.org/officeDocument/2006/relationships/image" Target="../media/image43.png"/><Relationship Id="rId15" Type="http://schemas.openxmlformats.org/officeDocument/2006/relationships/slide" Target="slide40.xml"/><Relationship Id="rId10" Type="http://schemas.openxmlformats.org/officeDocument/2006/relationships/image" Target="../media/image5.png"/><Relationship Id="rId4" Type="http://schemas.openxmlformats.org/officeDocument/2006/relationships/image" Target="../media/image35.png"/><Relationship Id="rId9" Type="http://schemas.openxmlformats.org/officeDocument/2006/relationships/slide" Target="slide4.xml"/><Relationship Id="rId14" Type="http://schemas.openxmlformats.org/officeDocument/2006/relationships/slide" Target="slide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12" Type="http://schemas.openxmlformats.org/officeDocument/2006/relationships/slide" Target="slide4.xml"/><Relationship Id="rId17" Type="http://schemas.openxmlformats.org/officeDocument/2006/relationships/slide" Target="slide16.xml"/><Relationship Id="rId2" Type="http://schemas.openxmlformats.org/officeDocument/2006/relationships/slide" Target="slide20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slide" Target="slide3.xml"/><Relationship Id="rId5" Type="http://schemas.openxmlformats.org/officeDocument/2006/relationships/image" Target="../media/image8.png"/><Relationship Id="rId15" Type="http://schemas.openxmlformats.org/officeDocument/2006/relationships/slide" Target="slide1.xml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4.png"/><Relationship Id="rId1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2.png"/><Relationship Id="rId1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49.png"/><Relationship Id="rId12" Type="http://schemas.openxmlformats.org/officeDocument/2006/relationships/slide" Target="slide1.xml"/><Relationship Id="rId17" Type="http://schemas.openxmlformats.org/officeDocument/2006/relationships/slide" Target="slide42.xml"/><Relationship Id="rId2" Type="http://schemas.openxmlformats.org/officeDocument/2006/relationships/slide" Target="slide20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6.png"/><Relationship Id="rId5" Type="http://schemas.openxmlformats.org/officeDocument/2006/relationships/image" Target="../media/image47.png"/><Relationship Id="rId15" Type="http://schemas.openxmlformats.org/officeDocument/2006/relationships/slide" Target="slide40.xml"/><Relationship Id="rId10" Type="http://schemas.openxmlformats.org/officeDocument/2006/relationships/image" Target="../media/image5.png"/><Relationship Id="rId4" Type="http://schemas.openxmlformats.org/officeDocument/2006/relationships/image" Target="../media/image35.png"/><Relationship Id="rId9" Type="http://schemas.openxmlformats.org/officeDocument/2006/relationships/slide" Target="slide4.xml"/><Relationship Id="rId14" Type="http://schemas.openxmlformats.org/officeDocument/2006/relationships/slide" Target="slide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18" Type="http://schemas.openxmlformats.org/officeDocument/2006/relationships/image" Target="../media/image5.png"/><Relationship Id="rId26" Type="http://schemas.openxmlformats.org/officeDocument/2006/relationships/image" Target="../media/image31.png"/><Relationship Id="rId3" Type="http://schemas.openxmlformats.org/officeDocument/2006/relationships/image" Target="../media/image9.png"/><Relationship Id="rId21" Type="http://schemas.openxmlformats.org/officeDocument/2006/relationships/image" Target="../media/image2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17" Type="http://schemas.openxmlformats.org/officeDocument/2006/relationships/slide" Target="slide4.xml"/><Relationship Id="rId25" Type="http://schemas.openxmlformats.org/officeDocument/2006/relationships/slide" Target="slide42.xml"/><Relationship Id="rId2" Type="http://schemas.openxmlformats.org/officeDocument/2006/relationships/slide" Target="slide19.xml"/><Relationship Id="rId16" Type="http://schemas.openxmlformats.org/officeDocument/2006/relationships/slide" Target="slide3.xml"/><Relationship Id="rId20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slide" Target="slide27.xml"/><Relationship Id="rId24" Type="http://schemas.openxmlformats.org/officeDocument/2006/relationships/image" Target="../media/image4.png"/><Relationship Id="rId5" Type="http://schemas.openxmlformats.org/officeDocument/2006/relationships/slide" Target="slide26.xml"/><Relationship Id="rId15" Type="http://schemas.openxmlformats.org/officeDocument/2006/relationships/image" Target="../media/image57.png"/><Relationship Id="rId23" Type="http://schemas.openxmlformats.org/officeDocument/2006/relationships/slide" Target="slide40.xml"/><Relationship Id="rId10" Type="http://schemas.openxmlformats.org/officeDocument/2006/relationships/slide" Target="slide25.xml"/><Relationship Id="rId19" Type="http://schemas.openxmlformats.org/officeDocument/2006/relationships/image" Target="../media/image6.png"/><Relationship Id="rId4" Type="http://schemas.openxmlformats.org/officeDocument/2006/relationships/image" Target="../media/image42.png"/><Relationship Id="rId9" Type="http://schemas.openxmlformats.org/officeDocument/2006/relationships/image" Target="../media/image53.png"/><Relationship Id="rId14" Type="http://schemas.openxmlformats.org/officeDocument/2006/relationships/image" Target="../media/image56.png"/><Relationship Id="rId22" Type="http://schemas.openxmlformats.org/officeDocument/2006/relationships/slide" Target="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.png"/><Relationship Id="rId18" Type="http://schemas.openxmlformats.org/officeDocument/2006/relationships/slide" Target="slide40.xml"/><Relationship Id="rId3" Type="http://schemas.openxmlformats.org/officeDocument/2006/relationships/image" Target="../media/image9.png"/><Relationship Id="rId7" Type="http://schemas.openxmlformats.org/officeDocument/2006/relationships/image" Target="../media/image56.png"/><Relationship Id="rId12" Type="http://schemas.openxmlformats.org/officeDocument/2006/relationships/slide" Target="slide4.xml"/><Relationship Id="rId17" Type="http://schemas.openxmlformats.org/officeDocument/2006/relationships/slide" Target="slide16.xml"/><Relationship Id="rId2" Type="http://schemas.openxmlformats.org/officeDocument/2006/relationships/slide" Target="slide19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slide" Target="slide3.xml"/><Relationship Id="rId5" Type="http://schemas.openxmlformats.org/officeDocument/2006/relationships/image" Target="../media/image54.png"/><Relationship Id="rId15" Type="http://schemas.openxmlformats.org/officeDocument/2006/relationships/slide" Target="slide1.xml"/><Relationship Id="rId10" Type="http://schemas.openxmlformats.org/officeDocument/2006/relationships/image" Target="../media/image8.png"/><Relationship Id="rId19" Type="http://schemas.openxmlformats.org/officeDocument/2006/relationships/image" Target="../media/image4.png"/><Relationship Id="rId4" Type="http://schemas.openxmlformats.org/officeDocument/2006/relationships/image" Target="../media/image42.png"/><Relationship Id="rId9" Type="http://schemas.openxmlformats.org/officeDocument/2006/relationships/image" Target="../media/image7.png"/><Relationship Id="rId1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2.png"/><Relationship Id="rId1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52.png"/><Relationship Id="rId12" Type="http://schemas.openxmlformats.org/officeDocument/2006/relationships/slide" Target="slide1.xml"/><Relationship Id="rId17" Type="http://schemas.openxmlformats.org/officeDocument/2006/relationships/slide" Target="slide42.xml"/><Relationship Id="rId2" Type="http://schemas.openxmlformats.org/officeDocument/2006/relationships/slide" Target="slide2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.png"/><Relationship Id="rId5" Type="http://schemas.openxmlformats.org/officeDocument/2006/relationships/image" Target="../media/image50.png"/><Relationship Id="rId15" Type="http://schemas.openxmlformats.org/officeDocument/2006/relationships/slide" Target="slide40.xml"/><Relationship Id="rId10" Type="http://schemas.openxmlformats.org/officeDocument/2006/relationships/image" Target="../media/image5.png"/><Relationship Id="rId4" Type="http://schemas.openxmlformats.org/officeDocument/2006/relationships/image" Target="../media/image35.png"/><Relationship Id="rId9" Type="http://schemas.openxmlformats.org/officeDocument/2006/relationships/slide" Target="slide4.xml"/><Relationship Id="rId14" Type="http://schemas.openxmlformats.org/officeDocument/2006/relationships/slide" Target="slide1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2.png"/><Relationship Id="rId1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56.png"/><Relationship Id="rId12" Type="http://schemas.openxmlformats.org/officeDocument/2006/relationships/slide" Target="slide1.xml"/><Relationship Id="rId17" Type="http://schemas.openxmlformats.org/officeDocument/2006/relationships/slide" Target="slide42.xml"/><Relationship Id="rId2" Type="http://schemas.openxmlformats.org/officeDocument/2006/relationships/slide" Target="slide2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6.png"/><Relationship Id="rId5" Type="http://schemas.openxmlformats.org/officeDocument/2006/relationships/image" Target="../media/image55.png"/><Relationship Id="rId15" Type="http://schemas.openxmlformats.org/officeDocument/2006/relationships/slide" Target="slide40.xml"/><Relationship Id="rId10" Type="http://schemas.openxmlformats.org/officeDocument/2006/relationships/image" Target="../media/image5.png"/><Relationship Id="rId4" Type="http://schemas.openxmlformats.org/officeDocument/2006/relationships/image" Target="../media/image35.png"/><Relationship Id="rId9" Type="http://schemas.openxmlformats.org/officeDocument/2006/relationships/slide" Target="slide4.xml"/><Relationship Id="rId14" Type="http://schemas.openxmlformats.org/officeDocument/2006/relationships/slide" Target="slide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18" Type="http://schemas.openxmlformats.org/officeDocument/2006/relationships/image" Target="../media/image6.png"/><Relationship Id="rId3" Type="http://schemas.openxmlformats.org/officeDocument/2006/relationships/image" Target="../media/image9.png"/><Relationship Id="rId21" Type="http://schemas.openxmlformats.org/officeDocument/2006/relationships/slide" Target="slide16.xml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17" Type="http://schemas.openxmlformats.org/officeDocument/2006/relationships/image" Target="../media/image5.png"/><Relationship Id="rId25" Type="http://schemas.openxmlformats.org/officeDocument/2006/relationships/image" Target="../media/image31.png"/><Relationship Id="rId2" Type="http://schemas.openxmlformats.org/officeDocument/2006/relationships/slide" Target="slide19.xml"/><Relationship Id="rId16" Type="http://schemas.openxmlformats.org/officeDocument/2006/relationships/slide" Target="slide4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24" Type="http://schemas.openxmlformats.org/officeDocument/2006/relationships/slide" Target="slide42.xml"/><Relationship Id="rId5" Type="http://schemas.openxmlformats.org/officeDocument/2006/relationships/slide" Target="slide29.xml"/><Relationship Id="rId15" Type="http://schemas.openxmlformats.org/officeDocument/2006/relationships/slide" Target="slide3.xml"/><Relationship Id="rId23" Type="http://schemas.openxmlformats.org/officeDocument/2006/relationships/image" Target="../media/image4.png"/><Relationship Id="rId10" Type="http://schemas.openxmlformats.org/officeDocument/2006/relationships/image" Target="../media/image61.png"/><Relationship Id="rId19" Type="http://schemas.openxmlformats.org/officeDocument/2006/relationships/slide" Target="slide1.xml"/><Relationship Id="rId4" Type="http://schemas.openxmlformats.org/officeDocument/2006/relationships/image" Target="../media/image42.png"/><Relationship Id="rId9" Type="http://schemas.openxmlformats.org/officeDocument/2006/relationships/slide" Target="slide30.xml"/><Relationship Id="rId14" Type="http://schemas.openxmlformats.org/officeDocument/2006/relationships/image" Target="../media/image65.png"/><Relationship Id="rId22" Type="http://schemas.openxmlformats.org/officeDocument/2006/relationships/slide" Target="slide4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2.png"/><Relationship Id="rId1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12" Type="http://schemas.openxmlformats.org/officeDocument/2006/relationships/slide" Target="slide1.xml"/><Relationship Id="rId17" Type="http://schemas.openxmlformats.org/officeDocument/2006/relationships/slide" Target="slide42.xml"/><Relationship Id="rId2" Type="http://schemas.openxmlformats.org/officeDocument/2006/relationships/slide" Target="slide2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.png"/><Relationship Id="rId5" Type="http://schemas.openxmlformats.org/officeDocument/2006/relationships/image" Target="../media/image60.png"/><Relationship Id="rId15" Type="http://schemas.openxmlformats.org/officeDocument/2006/relationships/slide" Target="slide40.xml"/><Relationship Id="rId10" Type="http://schemas.openxmlformats.org/officeDocument/2006/relationships/image" Target="../media/image5.png"/><Relationship Id="rId4" Type="http://schemas.openxmlformats.org/officeDocument/2006/relationships/image" Target="../media/image35.png"/><Relationship Id="rId9" Type="http://schemas.openxmlformats.org/officeDocument/2006/relationships/slide" Target="slide4.xml"/><Relationship Id="rId14" Type="http://schemas.openxmlformats.org/officeDocument/2006/relationships/slide" Target="slide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microsoft.com/office/2007/relationships/hdphoto" Target="../media/hdphoto1.wdp"/><Relationship Id="rId3" Type="http://schemas.openxmlformats.org/officeDocument/2006/relationships/slide" Target="slide12.xml"/><Relationship Id="rId7" Type="http://schemas.openxmlformats.org/officeDocument/2006/relationships/slide" Target="slide1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slide" Target="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2.png"/><Relationship Id="rId10" Type="http://schemas.openxmlformats.org/officeDocument/2006/relationships/slide" Target="slide29.xml"/><Relationship Id="rId4" Type="http://schemas.openxmlformats.org/officeDocument/2006/relationships/slide" Target="slide6.xml"/><Relationship Id="rId9" Type="http://schemas.openxmlformats.org/officeDocument/2006/relationships/slide" Target="slide14.xml"/><Relationship Id="rId1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2.png"/><Relationship Id="rId1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63.png"/><Relationship Id="rId12" Type="http://schemas.openxmlformats.org/officeDocument/2006/relationships/slide" Target="slide1.xml"/><Relationship Id="rId17" Type="http://schemas.openxmlformats.org/officeDocument/2006/relationships/slide" Target="slide42.xml"/><Relationship Id="rId2" Type="http://schemas.openxmlformats.org/officeDocument/2006/relationships/slide" Target="slide2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.png"/><Relationship Id="rId5" Type="http://schemas.openxmlformats.org/officeDocument/2006/relationships/image" Target="../media/image61.png"/><Relationship Id="rId15" Type="http://schemas.openxmlformats.org/officeDocument/2006/relationships/slide" Target="slide40.xml"/><Relationship Id="rId10" Type="http://schemas.openxmlformats.org/officeDocument/2006/relationships/image" Target="../media/image5.png"/><Relationship Id="rId4" Type="http://schemas.openxmlformats.org/officeDocument/2006/relationships/image" Target="../media/image35.png"/><Relationship Id="rId9" Type="http://schemas.openxmlformats.org/officeDocument/2006/relationships/slide" Target="slide4.xml"/><Relationship Id="rId14" Type="http://schemas.openxmlformats.org/officeDocument/2006/relationships/slide" Target="slide1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6.png"/><Relationship Id="rId3" Type="http://schemas.openxmlformats.org/officeDocument/2006/relationships/slide" Target="slide19.xml"/><Relationship Id="rId21" Type="http://schemas.openxmlformats.org/officeDocument/2006/relationships/image" Target="../media/image4.png"/><Relationship Id="rId7" Type="http://schemas.openxmlformats.org/officeDocument/2006/relationships/slide" Target="slide38.xml"/><Relationship Id="rId12" Type="http://schemas.openxmlformats.org/officeDocument/2006/relationships/image" Target="../media/image70.png"/><Relationship Id="rId17" Type="http://schemas.openxmlformats.org/officeDocument/2006/relationships/image" Target="../media/image5.png"/><Relationship Id="rId2" Type="http://schemas.openxmlformats.org/officeDocument/2006/relationships/slide" Target="slide16.xml"/><Relationship Id="rId16" Type="http://schemas.openxmlformats.org/officeDocument/2006/relationships/slide" Target="slide4.xml"/><Relationship Id="rId20" Type="http://schemas.openxmlformats.org/officeDocument/2006/relationships/slide" Target="slide4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6.xml"/><Relationship Id="rId11" Type="http://schemas.openxmlformats.org/officeDocument/2006/relationships/image" Target="../media/image69.png"/><Relationship Id="rId5" Type="http://schemas.openxmlformats.org/officeDocument/2006/relationships/image" Target="../media/image28.png"/><Relationship Id="rId15" Type="http://schemas.openxmlformats.org/officeDocument/2006/relationships/slide" Target="slide3.xml"/><Relationship Id="rId23" Type="http://schemas.openxmlformats.org/officeDocument/2006/relationships/image" Target="../media/image31.png"/><Relationship Id="rId10" Type="http://schemas.openxmlformats.org/officeDocument/2006/relationships/image" Target="../media/image68.png"/><Relationship Id="rId19" Type="http://schemas.openxmlformats.org/officeDocument/2006/relationships/slide" Target="slide1.xml"/><Relationship Id="rId4" Type="http://schemas.openxmlformats.org/officeDocument/2006/relationships/slide" Target="slide35.xml"/><Relationship Id="rId9" Type="http://schemas.openxmlformats.org/officeDocument/2006/relationships/image" Target="../media/image67.png"/><Relationship Id="rId14" Type="http://schemas.openxmlformats.org/officeDocument/2006/relationships/slide" Target="slide37.xml"/><Relationship Id="rId22" Type="http://schemas.openxmlformats.org/officeDocument/2006/relationships/slide" Target="slide4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13" Type="http://schemas.openxmlformats.org/officeDocument/2006/relationships/slide" Target="slide4.xml"/><Relationship Id="rId18" Type="http://schemas.openxmlformats.org/officeDocument/2006/relationships/slide" Target="slide16.xml"/><Relationship Id="rId3" Type="http://schemas.openxmlformats.org/officeDocument/2006/relationships/image" Target="../media/image67.png"/><Relationship Id="rId7" Type="http://schemas.openxmlformats.org/officeDocument/2006/relationships/image" Target="../media/image8.png"/><Relationship Id="rId12" Type="http://schemas.openxmlformats.org/officeDocument/2006/relationships/slide" Target="slide3.xml"/><Relationship Id="rId17" Type="http://schemas.openxmlformats.org/officeDocument/2006/relationships/image" Target="../media/image2.png"/><Relationship Id="rId2" Type="http://schemas.openxmlformats.org/officeDocument/2006/relationships/image" Target="../media/image35.png"/><Relationship Id="rId16" Type="http://schemas.openxmlformats.org/officeDocument/2006/relationships/slide" Target="slide1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5.xml"/><Relationship Id="rId11" Type="http://schemas.openxmlformats.org/officeDocument/2006/relationships/image" Target="../media/image31.png"/><Relationship Id="rId5" Type="http://schemas.openxmlformats.org/officeDocument/2006/relationships/image" Target="../media/image7.png"/><Relationship Id="rId15" Type="http://schemas.openxmlformats.org/officeDocument/2006/relationships/image" Target="../media/image6.png"/><Relationship Id="rId10" Type="http://schemas.openxmlformats.org/officeDocument/2006/relationships/slide" Target="slide42.xml"/><Relationship Id="rId19" Type="http://schemas.openxmlformats.org/officeDocument/2006/relationships/slide" Target="slide31.xml"/><Relationship Id="rId4" Type="http://schemas.openxmlformats.org/officeDocument/2006/relationships/image" Target="../media/image68.png"/><Relationship Id="rId9" Type="http://schemas.openxmlformats.org/officeDocument/2006/relationships/image" Target="../media/image4.png"/><Relationship Id="rId1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image" Target="../media/image5.png"/><Relationship Id="rId18" Type="http://schemas.openxmlformats.org/officeDocument/2006/relationships/slide" Target="slide42.xml"/><Relationship Id="rId3" Type="http://schemas.openxmlformats.org/officeDocument/2006/relationships/slide" Target="slide19.xml"/><Relationship Id="rId7" Type="http://schemas.openxmlformats.org/officeDocument/2006/relationships/image" Target="../media/image28.png"/><Relationship Id="rId12" Type="http://schemas.openxmlformats.org/officeDocument/2006/relationships/slide" Target="slide4.xml"/><Relationship Id="rId17" Type="http://schemas.openxmlformats.org/officeDocument/2006/relationships/image" Target="../media/image4.png"/><Relationship Id="rId2" Type="http://schemas.openxmlformats.org/officeDocument/2006/relationships/slide" Target="slide16.xml"/><Relationship Id="rId16" Type="http://schemas.openxmlformats.org/officeDocument/2006/relationships/slide" Target="slide4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5.xml"/><Relationship Id="rId11" Type="http://schemas.openxmlformats.org/officeDocument/2006/relationships/slide" Target="slide3.xml"/><Relationship Id="rId5" Type="http://schemas.openxmlformats.org/officeDocument/2006/relationships/slide" Target="slide34.xml"/><Relationship Id="rId15" Type="http://schemas.openxmlformats.org/officeDocument/2006/relationships/slide" Target="slide1.xml"/><Relationship Id="rId10" Type="http://schemas.openxmlformats.org/officeDocument/2006/relationships/slide" Target="slide37.xml"/><Relationship Id="rId19" Type="http://schemas.openxmlformats.org/officeDocument/2006/relationships/image" Target="../media/image31.png"/><Relationship Id="rId4" Type="http://schemas.openxmlformats.org/officeDocument/2006/relationships/slide" Target="slide31.xml"/><Relationship Id="rId9" Type="http://schemas.openxmlformats.org/officeDocument/2006/relationships/slide" Target="slide38.xml"/><Relationship Id="rId1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28.png"/><Relationship Id="rId18" Type="http://schemas.openxmlformats.org/officeDocument/2006/relationships/image" Target="../media/image4.png"/><Relationship Id="rId3" Type="http://schemas.openxmlformats.org/officeDocument/2006/relationships/slide" Target="slide3.xml"/><Relationship Id="rId7" Type="http://schemas.openxmlformats.org/officeDocument/2006/relationships/slide" Target="slide1.xml"/><Relationship Id="rId12" Type="http://schemas.openxmlformats.org/officeDocument/2006/relationships/slide" Target="slide35.xml"/><Relationship Id="rId17" Type="http://schemas.openxmlformats.org/officeDocument/2006/relationships/slide" Target="slide40.xml"/><Relationship Id="rId2" Type="http://schemas.openxmlformats.org/officeDocument/2006/relationships/image" Target="../media/image72.png"/><Relationship Id="rId16" Type="http://schemas.openxmlformats.org/officeDocument/2006/relationships/slide" Target="slide37.xml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34.xml"/><Relationship Id="rId5" Type="http://schemas.openxmlformats.org/officeDocument/2006/relationships/image" Target="../media/image5.png"/><Relationship Id="rId15" Type="http://schemas.openxmlformats.org/officeDocument/2006/relationships/slide" Target="slide38.xml"/><Relationship Id="rId10" Type="http://schemas.openxmlformats.org/officeDocument/2006/relationships/slide" Target="slide31.xml"/><Relationship Id="rId19" Type="http://schemas.openxmlformats.org/officeDocument/2006/relationships/slide" Target="slide42.xml"/><Relationship Id="rId4" Type="http://schemas.openxmlformats.org/officeDocument/2006/relationships/slide" Target="slide4.xml"/><Relationship Id="rId9" Type="http://schemas.openxmlformats.org/officeDocument/2006/relationships/slide" Target="slide19.xml"/><Relationship Id="rId14" Type="http://schemas.openxmlformats.org/officeDocument/2006/relationships/slide" Target="slide3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9" Type="http://schemas.openxmlformats.org/officeDocument/2006/relationships/slide" Target="slide1.xml"/><Relationship Id="rId3" Type="http://schemas.openxmlformats.org/officeDocument/2006/relationships/slide" Target="slide19.xml"/><Relationship Id="rId21" Type="http://schemas.openxmlformats.org/officeDocument/2006/relationships/image" Target="../media/image84.png"/><Relationship Id="rId34" Type="http://schemas.openxmlformats.org/officeDocument/2006/relationships/slide" Target="slide37.xml"/><Relationship Id="rId42" Type="http://schemas.openxmlformats.org/officeDocument/2006/relationships/slide" Target="slide42.xml"/><Relationship Id="rId7" Type="http://schemas.openxmlformats.org/officeDocument/2006/relationships/image" Target="../media/image28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38" Type="http://schemas.openxmlformats.org/officeDocument/2006/relationships/image" Target="../media/image6.png"/><Relationship Id="rId2" Type="http://schemas.openxmlformats.org/officeDocument/2006/relationships/slide" Target="slide16.xml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41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5.xml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37" Type="http://schemas.openxmlformats.org/officeDocument/2006/relationships/image" Target="../media/image5.png"/><Relationship Id="rId40" Type="http://schemas.openxmlformats.org/officeDocument/2006/relationships/slide" Target="slide40.xml"/><Relationship Id="rId5" Type="http://schemas.openxmlformats.org/officeDocument/2006/relationships/slide" Target="slide33.xml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slide" Target="slide4.xml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slide" Target="slide31.xml"/><Relationship Id="rId9" Type="http://schemas.openxmlformats.org/officeDocument/2006/relationships/slide" Target="slide38.xml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slide" Target="slide3.xml"/><Relationship Id="rId43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16.xml"/><Relationship Id="rId1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slide" Target="slide37.xml"/><Relationship Id="rId12" Type="http://schemas.openxmlformats.org/officeDocument/2006/relationships/slide" Target="slide1.xml"/><Relationship Id="rId17" Type="http://schemas.openxmlformats.org/officeDocument/2006/relationships/slide" Target="slide40.xml"/><Relationship Id="rId2" Type="http://schemas.openxmlformats.org/officeDocument/2006/relationships/slide" Target="slide35.xml"/><Relationship Id="rId16" Type="http://schemas.openxmlformats.org/officeDocument/2006/relationships/slide" Target="slide33.xml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6.png"/><Relationship Id="rId5" Type="http://schemas.openxmlformats.org/officeDocument/2006/relationships/slide" Target="slide38.xml"/><Relationship Id="rId15" Type="http://schemas.openxmlformats.org/officeDocument/2006/relationships/slide" Target="slide31.xml"/><Relationship Id="rId10" Type="http://schemas.openxmlformats.org/officeDocument/2006/relationships/image" Target="../media/image5.png"/><Relationship Id="rId19" Type="http://schemas.openxmlformats.org/officeDocument/2006/relationships/slide" Target="slide42.xml"/><Relationship Id="rId4" Type="http://schemas.openxmlformats.org/officeDocument/2006/relationships/slide" Target="slide36.xml"/><Relationship Id="rId9" Type="http://schemas.openxmlformats.org/officeDocument/2006/relationships/slide" Target="slide4.xml"/><Relationship Id="rId14" Type="http://schemas.openxmlformats.org/officeDocument/2006/relationships/slide" Target="slide1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31.xml"/><Relationship Id="rId18" Type="http://schemas.openxmlformats.org/officeDocument/2006/relationships/image" Target="../media/image31.png"/><Relationship Id="rId3" Type="http://schemas.openxmlformats.org/officeDocument/2006/relationships/slide" Target="slide37.xml"/><Relationship Id="rId7" Type="http://schemas.openxmlformats.org/officeDocument/2006/relationships/slide" Target="slide4.xml"/><Relationship Id="rId12" Type="http://schemas.openxmlformats.org/officeDocument/2006/relationships/slide" Target="slide19.xml"/><Relationship Id="rId17" Type="http://schemas.openxmlformats.org/officeDocument/2006/relationships/slide" Target="slide42.xml"/><Relationship Id="rId2" Type="http://schemas.openxmlformats.org/officeDocument/2006/relationships/image" Target="../media/image28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slide" Target="slide16.xml"/><Relationship Id="rId5" Type="http://schemas.openxmlformats.org/officeDocument/2006/relationships/image" Target="../media/image98.png"/><Relationship Id="rId15" Type="http://schemas.openxmlformats.org/officeDocument/2006/relationships/slide" Target="slide40.xml"/><Relationship Id="rId10" Type="http://schemas.openxmlformats.org/officeDocument/2006/relationships/slide" Target="slide1.xml"/><Relationship Id="rId4" Type="http://schemas.openxmlformats.org/officeDocument/2006/relationships/slide" Target="slide38.xml"/><Relationship Id="rId9" Type="http://schemas.openxmlformats.org/officeDocument/2006/relationships/image" Target="../media/image6.png"/><Relationship Id="rId14" Type="http://schemas.openxmlformats.org/officeDocument/2006/relationships/slide" Target="slide3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slide" Target="slide4.xml"/><Relationship Id="rId18" Type="http://schemas.openxmlformats.org/officeDocument/2006/relationships/slide" Target="slide19.xml"/><Relationship Id="rId3" Type="http://schemas.openxmlformats.org/officeDocument/2006/relationships/slide" Target="slide37.xml"/><Relationship Id="rId21" Type="http://schemas.openxmlformats.org/officeDocument/2006/relationships/slide" Target="slide40.xml"/><Relationship Id="rId7" Type="http://schemas.openxmlformats.org/officeDocument/2006/relationships/image" Target="../media/image101.png"/><Relationship Id="rId12" Type="http://schemas.openxmlformats.org/officeDocument/2006/relationships/slide" Target="slide3.xml"/><Relationship Id="rId17" Type="http://schemas.openxmlformats.org/officeDocument/2006/relationships/slide" Target="slide16.xml"/><Relationship Id="rId2" Type="http://schemas.openxmlformats.org/officeDocument/2006/relationships/image" Target="../media/image28.png"/><Relationship Id="rId16" Type="http://schemas.openxmlformats.org/officeDocument/2006/relationships/slide" Target="slide1.xml"/><Relationship Id="rId20" Type="http://schemas.openxmlformats.org/officeDocument/2006/relationships/slide" Target="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slide" Target="slide39.xml"/><Relationship Id="rId24" Type="http://schemas.openxmlformats.org/officeDocument/2006/relationships/image" Target="../media/image31.png"/><Relationship Id="rId5" Type="http://schemas.openxmlformats.org/officeDocument/2006/relationships/image" Target="../media/image99.png"/><Relationship Id="rId15" Type="http://schemas.openxmlformats.org/officeDocument/2006/relationships/image" Target="../media/image6.png"/><Relationship Id="rId23" Type="http://schemas.openxmlformats.org/officeDocument/2006/relationships/slide" Target="slide42.xml"/><Relationship Id="rId10" Type="http://schemas.openxmlformats.org/officeDocument/2006/relationships/image" Target="../media/image104.png"/><Relationship Id="rId19" Type="http://schemas.openxmlformats.org/officeDocument/2006/relationships/slide" Target="slide31.xml"/><Relationship Id="rId4" Type="http://schemas.openxmlformats.org/officeDocument/2006/relationships/slide" Target="slide38.xml"/><Relationship Id="rId9" Type="http://schemas.openxmlformats.org/officeDocument/2006/relationships/image" Target="../media/image103.png"/><Relationship Id="rId14" Type="http://schemas.openxmlformats.org/officeDocument/2006/relationships/image" Target="../media/image5.png"/><Relationship Id="rId22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slide" Target="slide4.xml"/><Relationship Id="rId18" Type="http://schemas.openxmlformats.org/officeDocument/2006/relationships/slide" Target="slide37.xml"/><Relationship Id="rId3" Type="http://schemas.openxmlformats.org/officeDocument/2006/relationships/image" Target="../media/image4.png"/><Relationship Id="rId21" Type="http://schemas.openxmlformats.org/officeDocument/2006/relationships/slide" Target="slide19.xml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28.png"/><Relationship Id="rId2" Type="http://schemas.openxmlformats.org/officeDocument/2006/relationships/slide" Target="slide40.xml"/><Relationship Id="rId16" Type="http://schemas.openxmlformats.org/officeDocument/2006/relationships/slide" Target="slide1.xml"/><Relationship Id="rId20" Type="http://schemas.openxmlformats.org/officeDocument/2006/relationships/slide" Target="slide1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image" Target="../media/image103.png"/><Relationship Id="rId5" Type="http://schemas.openxmlformats.org/officeDocument/2006/relationships/image" Target="../media/image31.png"/><Relationship Id="rId15" Type="http://schemas.openxmlformats.org/officeDocument/2006/relationships/image" Target="../media/image6.png"/><Relationship Id="rId23" Type="http://schemas.openxmlformats.org/officeDocument/2006/relationships/slide" Target="slide33.xml"/><Relationship Id="rId10" Type="http://schemas.openxmlformats.org/officeDocument/2006/relationships/image" Target="../media/image102.png"/><Relationship Id="rId19" Type="http://schemas.openxmlformats.org/officeDocument/2006/relationships/slide" Target="slide38.xml"/><Relationship Id="rId4" Type="http://schemas.openxmlformats.org/officeDocument/2006/relationships/slide" Target="slide42.xml"/><Relationship Id="rId9" Type="http://schemas.openxmlformats.org/officeDocument/2006/relationships/image" Target="../media/image101.png"/><Relationship Id="rId14" Type="http://schemas.openxmlformats.org/officeDocument/2006/relationships/image" Target="../media/image5.png"/><Relationship Id="rId22" Type="http://schemas.openxmlformats.org/officeDocument/2006/relationships/slide" Target="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16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slide" Target="slide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106.png"/><Relationship Id="rId7" Type="http://schemas.openxmlformats.org/officeDocument/2006/relationships/image" Target="../media/image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4.xml"/><Relationship Id="rId10" Type="http://schemas.openxmlformats.org/officeDocument/2006/relationships/slide" Target="slide16.xml"/><Relationship Id="rId4" Type="http://schemas.openxmlformats.org/officeDocument/2006/relationships/slide" Target="slide3.xml"/><Relationship Id="rId9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slide" Target="slide1.xml"/><Relationship Id="rId18" Type="http://schemas.openxmlformats.org/officeDocument/2006/relationships/slide" Target="slide42.xml"/><Relationship Id="rId3" Type="http://schemas.openxmlformats.org/officeDocument/2006/relationships/image" Target="../media/image107.png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17" Type="http://schemas.openxmlformats.org/officeDocument/2006/relationships/image" Target="../media/image4.png"/><Relationship Id="rId2" Type="http://schemas.openxmlformats.org/officeDocument/2006/relationships/image" Target="../media/image9.png"/><Relationship Id="rId16" Type="http://schemas.openxmlformats.org/officeDocument/2006/relationships/slide" Target="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5.png"/><Relationship Id="rId5" Type="http://schemas.openxmlformats.org/officeDocument/2006/relationships/image" Target="../media/image109.png"/><Relationship Id="rId15" Type="http://schemas.openxmlformats.org/officeDocument/2006/relationships/slide" Target="slide16.xml"/><Relationship Id="rId10" Type="http://schemas.openxmlformats.org/officeDocument/2006/relationships/slide" Target="slide4.xml"/><Relationship Id="rId19" Type="http://schemas.openxmlformats.org/officeDocument/2006/relationships/image" Target="../media/image31.png"/><Relationship Id="rId4" Type="http://schemas.openxmlformats.org/officeDocument/2006/relationships/image" Target="../media/image108.png"/><Relationship Id="rId9" Type="http://schemas.openxmlformats.org/officeDocument/2006/relationships/slide" Target="slide3.xml"/><Relationship Id="rId1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5.png"/><Relationship Id="rId18" Type="http://schemas.openxmlformats.org/officeDocument/2006/relationships/image" Target="../media/image5.png"/><Relationship Id="rId26" Type="http://schemas.openxmlformats.org/officeDocument/2006/relationships/image" Target="../media/image31.png"/><Relationship Id="rId3" Type="http://schemas.openxmlformats.org/officeDocument/2006/relationships/image" Target="../media/image113.png"/><Relationship Id="rId21" Type="http://schemas.openxmlformats.org/officeDocument/2006/relationships/image" Target="../media/image2.png"/><Relationship Id="rId7" Type="http://schemas.openxmlformats.org/officeDocument/2006/relationships/image" Target="../media/image108.png"/><Relationship Id="rId12" Type="http://schemas.openxmlformats.org/officeDocument/2006/relationships/hyperlink" Target="mailto:Roxana@gmail.com" TargetMode="External"/><Relationship Id="rId17" Type="http://schemas.openxmlformats.org/officeDocument/2006/relationships/slide" Target="slide4.xml"/><Relationship Id="rId25" Type="http://schemas.openxmlformats.org/officeDocument/2006/relationships/slide" Target="slide42.xml"/><Relationship Id="rId2" Type="http://schemas.openxmlformats.org/officeDocument/2006/relationships/image" Target="../media/image112.png"/><Relationship Id="rId16" Type="http://schemas.openxmlformats.org/officeDocument/2006/relationships/slide" Target="slide3.xml"/><Relationship Id="rId20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1.png"/><Relationship Id="rId24" Type="http://schemas.openxmlformats.org/officeDocument/2006/relationships/image" Target="../media/image4.png"/><Relationship Id="rId5" Type="http://schemas.openxmlformats.org/officeDocument/2006/relationships/image" Target="../media/image9.png"/><Relationship Id="rId15" Type="http://schemas.openxmlformats.org/officeDocument/2006/relationships/image" Target="../media/image116.png"/><Relationship Id="rId23" Type="http://schemas.openxmlformats.org/officeDocument/2006/relationships/slide" Target="slide40.xml"/><Relationship Id="rId10" Type="http://schemas.microsoft.com/office/2007/relationships/hdphoto" Target="../media/hdphoto2.wdp"/><Relationship Id="rId19" Type="http://schemas.openxmlformats.org/officeDocument/2006/relationships/image" Target="../media/image6.png"/><Relationship Id="rId4" Type="http://schemas.openxmlformats.org/officeDocument/2006/relationships/image" Target="../media/image114.png"/><Relationship Id="rId9" Type="http://schemas.openxmlformats.org/officeDocument/2006/relationships/image" Target="../media/image110.png"/><Relationship Id="rId14" Type="http://schemas.microsoft.com/office/2007/relationships/hdphoto" Target="../media/hdphoto3.wdp"/><Relationship Id="rId22" Type="http://schemas.openxmlformats.org/officeDocument/2006/relationships/slide" Target="slide1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5.png"/><Relationship Id="rId18" Type="http://schemas.openxmlformats.org/officeDocument/2006/relationships/image" Target="../media/image5.png"/><Relationship Id="rId26" Type="http://schemas.openxmlformats.org/officeDocument/2006/relationships/image" Target="../media/image31.png"/><Relationship Id="rId3" Type="http://schemas.openxmlformats.org/officeDocument/2006/relationships/image" Target="../media/image113.png"/><Relationship Id="rId21" Type="http://schemas.openxmlformats.org/officeDocument/2006/relationships/image" Target="../media/image2.png"/><Relationship Id="rId7" Type="http://schemas.openxmlformats.org/officeDocument/2006/relationships/image" Target="../media/image108.png"/><Relationship Id="rId12" Type="http://schemas.openxmlformats.org/officeDocument/2006/relationships/hyperlink" Target="mailto:Roxana@gmail.com" TargetMode="External"/><Relationship Id="rId17" Type="http://schemas.openxmlformats.org/officeDocument/2006/relationships/slide" Target="slide4.xml"/><Relationship Id="rId25" Type="http://schemas.openxmlformats.org/officeDocument/2006/relationships/slide" Target="slide42.xml"/><Relationship Id="rId2" Type="http://schemas.openxmlformats.org/officeDocument/2006/relationships/image" Target="../media/image112.png"/><Relationship Id="rId16" Type="http://schemas.openxmlformats.org/officeDocument/2006/relationships/slide" Target="slide3.xml"/><Relationship Id="rId20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1.png"/><Relationship Id="rId24" Type="http://schemas.openxmlformats.org/officeDocument/2006/relationships/image" Target="../media/image4.png"/><Relationship Id="rId5" Type="http://schemas.openxmlformats.org/officeDocument/2006/relationships/image" Target="../media/image9.png"/><Relationship Id="rId15" Type="http://schemas.openxmlformats.org/officeDocument/2006/relationships/image" Target="../media/image116.png"/><Relationship Id="rId23" Type="http://schemas.openxmlformats.org/officeDocument/2006/relationships/slide" Target="slide40.xml"/><Relationship Id="rId10" Type="http://schemas.microsoft.com/office/2007/relationships/hdphoto" Target="../media/hdphoto2.wdp"/><Relationship Id="rId19" Type="http://schemas.openxmlformats.org/officeDocument/2006/relationships/image" Target="../media/image6.png"/><Relationship Id="rId4" Type="http://schemas.openxmlformats.org/officeDocument/2006/relationships/image" Target="../media/image114.png"/><Relationship Id="rId9" Type="http://schemas.openxmlformats.org/officeDocument/2006/relationships/image" Target="../media/image110.png"/><Relationship Id="rId14" Type="http://schemas.microsoft.com/office/2007/relationships/hdphoto" Target="../media/hdphoto3.wdp"/><Relationship Id="rId22" Type="http://schemas.openxmlformats.org/officeDocument/2006/relationships/slide" Target="slide1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12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40.xml"/><Relationship Id="rId5" Type="http://schemas.openxmlformats.org/officeDocument/2006/relationships/slide" Target="slide4.xml"/><Relationship Id="rId10" Type="http://schemas.openxmlformats.org/officeDocument/2006/relationships/slide" Target="slide16.xml"/><Relationship Id="rId4" Type="http://schemas.openxmlformats.org/officeDocument/2006/relationships/slide" Target="slide3.xml"/><Relationship Id="rId9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slide" Target="slide1.xml"/><Relationship Id="rId2" Type="http://schemas.openxmlformats.org/officeDocument/2006/relationships/image" Target="../media/image7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6.png"/><Relationship Id="rId5" Type="http://schemas.openxmlformats.org/officeDocument/2006/relationships/image" Target="../media/image119.png"/><Relationship Id="rId15" Type="http://schemas.openxmlformats.org/officeDocument/2006/relationships/slide" Target="slide40.xml"/><Relationship Id="rId10" Type="http://schemas.openxmlformats.org/officeDocument/2006/relationships/image" Target="../media/image5.png"/><Relationship Id="rId4" Type="http://schemas.openxmlformats.org/officeDocument/2006/relationships/image" Target="../media/image118.png"/><Relationship Id="rId9" Type="http://schemas.openxmlformats.org/officeDocument/2006/relationships/slide" Target="slide4.xml"/><Relationship Id="rId14" Type="http://schemas.openxmlformats.org/officeDocument/2006/relationships/slide" Target="slide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slide" Target="slide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slide" Target="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slide" Target="slide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.xml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slide" Target="slide4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1.xml"/><Relationship Id="rId7" Type="http://schemas.openxmlformats.org/officeDocument/2006/relationships/slide" Target="slide1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slide" Target="slide1.xml"/><Relationship Id="rId7" Type="http://schemas.openxmlformats.org/officeDocument/2006/relationships/slide" Target="slide1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8731F65C-7CC7-F0E1-BFA0-6DC08FE5B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97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u="sng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09DDBEC3-1627-4B6B-0579-51FDAB3C9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7748AC4E-DE95-E820-1D81-46AB5EF3DC8F}"/>
              </a:ext>
            </a:extLst>
          </p:cNvPr>
          <p:cNvGrpSpPr/>
          <p:nvPr/>
        </p:nvGrpSpPr>
        <p:grpSpPr>
          <a:xfrm>
            <a:off x="2158481" y="3554964"/>
            <a:ext cx="8005665" cy="373225"/>
            <a:chOff x="2093167" y="3564294"/>
            <a:chExt cx="8005665" cy="373225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D67CB779-EFE9-9BDF-4A02-0C1040EE64E1}"/>
                </a:ext>
              </a:extLst>
            </p:cNvPr>
            <p:cNvSpPr/>
            <p:nvPr/>
          </p:nvSpPr>
          <p:spPr>
            <a:xfrm>
              <a:off x="2093167" y="3564294"/>
              <a:ext cx="8005665" cy="3732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CO" dirty="0">
                <a:solidFill>
                  <a:schemeClr val="tx1"/>
                </a:solidFill>
                <a:cs typeface="Calibri"/>
              </a:endParaRPr>
            </a:p>
          </p:txBody>
        </p:sp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50250AC1-3D34-D4DA-7C31-93ECCA557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9823" y="3596951"/>
              <a:ext cx="304800" cy="304800"/>
            </a:xfrm>
            <a:prstGeom prst="rect">
              <a:avLst/>
            </a:prstGeom>
          </p:spPr>
        </p:pic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18838C8-755E-F18E-5297-DABC2640527E}"/>
              </a:ext>
            </a:extLst>
          </p:cNvPr>
          <p:cNvSpPr txBox="1"/>
          <p:nvPr/>
        </p:nvSpPr>
        <p:spPr>
          <a:xfrm>
            <a:off x="3055775" y="1859340"/>
            <a:ext cx="608045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4800" b="1" dirty="0"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vie" panose="04040805050809020602" pitchFamily="82" charset="0"/>
              </a:rPr>
              <a:t>SUPLEMENTOS  </a:t>
            </a:r>
          </a:p>
          <a:p>
            <a:pPr algn="ctr"/>
            <a:r>
              <a:rPr lang="es-CO" sz="4800" b="1" dirty="0"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vie" panose="04040805050809020602" pitchFamily="82" charset="0"/>
              </a:rPr>
              <a:t>BOYACA</a:t>
            </a:r>
          </a:p>
        </p:txBody>
      </p:sp>
      <p:sp>
        <p:nvSpPr>
          <p:cNvPr id="25" name="CuadroTexto 2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E099705-48A3-7788-D48A-4BD377A5C51F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41" name="Imagen 40">
            <a:hlinkClick r:id="rId6" action="ppaction://hlinksldjump"/>
            <a:extLst>
              <a:ext uri="{FF2B5EF4-FFF2-40B4-BE49-F238E27FC236}">
                <a16:creationId xmlns:a16="http://schemas.microsoft.com/office/drawing/2014/main" id="{AEA62E10-95A3-BB8D-429C-9D32442B03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77585" y="5726331"/>
            <a:ext cx="337457" cy="337457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CD8A85BE-AE25-5711-F1FE-0636E383E5DF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2476510C-0E7F-7F52-2636-441AB6071F39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1AA9F9F7-C539-5DA9-0C9E-95049E0D7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45" name="CuadroTexto 4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6DEE757-A27B-7699-5C7D-0B0183C9D506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84AD0B61-5DAC-A5B2-2DFF-477631C7DCDE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46" name="Imagen 10">
              <a:extLst>
                <a:ext uri="{FF2B5EF4-FFF2-40B4-BE49-F238E27FC236}">
                  <a16:creationId xmlns:a16="http://schemas.microsoft.com/office/drawing/2014/main" id="{E756BACD-4D8C-B1FA-FE6C-44DB7FBCC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47" name="CuadroTexto 46">
              <a:hlinkClick r:id="rId12" action="ppaction://hlinksldjump" highlightClick="1"/>
              <a:extLst>
                <a:ext uri="{FF2B5EF4-FFF2-40B4-BE49-F238E27FC236}">
                  <a16:creationId xmlns:a16="http://schemas.microsoft.com/office/drawing/2014/main" id="{A97B51EA-6ECD-8134-5D5D-F25999FB675E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sp>
        <p:nvSpPr>
          <p:cNvPr id="48" name="CuadroTexto 4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584B819F-D54F-3A3B-86A0-BD8598F68001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FDF8A9F-4AD7-5B28-583E-D2BC656E3DEB}"/>
              </a:ext>
            </a:extLst>
          </p:cNvPr>
          <p:cNvSpPr txBox="1"/>
          <p:nvPr/>
        </p:nvSpPr>
        <p:spPr>
          <a:xfrm>
            <a:off x="2595716" y="3577789"/>
            <a:ext cx="2644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bg1">
                    <a:lumMod val="75000"/>
                  </a:schemeClr>
                </a:solidFill>
              </a:rPr>
              <a:t>Buscar</a:t>
            </a:r>
          </a:p>
        </p:txBody>
      </p:sp>
    </p:spTree>
    <p:extLst>
      <p:ext uri="{BB962C8B-B14F-4D97-AF65-F5344CB8AC3E}">
        <p14:creationId xmlns:p14="http://schemas.microsoft.com/office/powerpoint/2010/main" val="925046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CuadroTexto 1040">
            <a:extLst>
              <a:ext uri="{FF2B5EF4-FFF2-40B4-BE49-F238E27FC236}">
                <a16:creationId xmlns:a16="http://schemas.microsoft.com/office/drawing/2014/main" id="{0E1E360D-8FE0-B733-A848-6505DF666996}"/>
              </a:ext>
            </a:extLst>
          </p:cNvPr>
          <p:cNvSpPr txBox="1"/>
          <p:nvPr/>
        </p:nvSpPr>
        <p:spPr>
          <a:xfrm>
            <a:off x="3370918" y="2545337"/>
            <a:ext cx="812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b="0" i="0">
                <a:effectLst/>
                <a:latin typeface="Google Sans Text"/>
              </a:rPr>
              <a:t>Opciones y recomendaciones que te ayudan a proteger tu cuenta.</a:t>
            </a:r>
            <a:endParaRPr lang="es-CO" sz="160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6ABA669-8DE1-8E3C-4DE4-C7CBCBF1BCE9}"/>
              </a:ext>
            </a:extLst>
          </p:cNvPr>
          <p:cNvSpPr txBox="1"/>
          <p:nvPr/>
        </p:nvSpPr>
        <p:spPr>
          <a:xfrm>
            <a:off x="8145723" y="292942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/>
              <a:t>¿Quienes somos?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5FD998F-7370-DC3B-C2FA-A192B0889D74}"/>
              </a:ext>
            </a:extLst>
          </p:cNvPr>
          <p:cNvGrpSpPr/>
          <p:nvPr/>
        </p:nvGrpSpPr>
        <p:grpSpPr>
          <a:xfrm>
            <a:off x="9960495" y="292941"/>
            <a:ext cx="978753" cy="323165"/>
            <a:chOff x="11072783" y="253822"/>
            <a:chExt cx="978753" cy="323165"/>
          </a:xfrm>
        </p:grpSpPr>
        <p:pic>
          <p:nvPicPr>
            <p:cNvPr id="17" name="Imagen 10">
              <a:extLst>
                <a:ext uri="{FF2B5EF4-FFF2-40B4-BE49-F238E27FC236}">
                  <a16:creationId xmlns:a16="http://schemas.microsoft.com/office/drawing/2014/main" id="{B3C9864E-CC5F-AFE1-7AB2-3EB5F2CC5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18" name="CuadroTexto 17">
              <a:hlinkClick r:id="rId3" action="ppaction://hlinksldjump" highlightClick="1"/>
              <a:extLst>
                <a:ext uri="{FF2B5EF4-FFF2-40B4-BE49-F238E27FC236}">
                  <a16:creationId xmlns:a16="http://schemas.microsoft.com/office/drawing/2014/main" id="{81DEF354-1D7F-ED48-5863-661D06CB7368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12D3C79-EEEA-05B5-868D-EB81EFB0DA01}"/>
              </a:ext>
            </a:extLst>
          </p:cNvPr>
          <p:cNvGrpSpPr/>
          <p:nvPr/>
        </p:nvGrpSpPr>
        <p:grpSpPr>
          <a:xfrm>
            <a:off x="11086378" y="292941"/>
            <a:ext cx="982028" cy="323848"/>
            <a:chOff x="10058739" y="238512"/>
            <a:chExt cx="982028" cy="32384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6B9DC6F8-E7A5-45D5-76BE-2993561C2450}"/>
                </a:ext>
              </a:extLst>
            </p:cNvPr>
            <p:cNvSpPr txBox="1"/>
            <p:nvPr/>
          </p:nvSpPr>
          <p:spPr>
            <a:xfrm>
              <a:off x="10297411" y="239195"/>
              <a:ext cx="7433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u="sng"/>
                <a:t>Perfil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7A1B4E6-B058-0391-55E7-2BFF16241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739" y="238512"/>
              <a:ext cx="284044" cy="28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3702667A-B4BC-6B26-FDA7-358616CE8882}"/>
              </a:ext>
            </a:extLst>
          </p:cNvPr>
          <p:cNvCxnSpPr/>
          <p:nvPr/>
        </p:nvCxnSpPr>
        <p:spPr>
          <a:xfrm>
            <a:off x="2821864" y="847725"/>
            <a:ext cx="0" cy="6010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442879-142B-4F0E-4BDC-4CFE7DDE7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81" y="1083318"/>
            <a:ext cx="964051" cy="96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C6172B8-3BC8-915D-95D3-57A9AB20DC8E}"/>
              </a:ext>
            </a:extLst>
          </p:cNvPr>
          <p:cNvSpPr txBox="1"/>
          <p:nvPr/>
        </p:nvSpPr>
        <p:spPr>
          <a:xfrm>
            <a:off x="1210694" y="1380702"/>
            <a:ext cx="132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Alex Gómez</a:t>
            </a:r>
          </a:p>
        </p:txBody>
      </p:sp>
      <p:sp>
        <p:nvSpPr>
          <p:cNvPr id="1025" name="CuadroTexto 1024">
            <a:extLst>
              <a:ext uri="{FF2B5EF4-FFF2-40B4-BE49-F238E27FC236}">
                <a16:creationId xmlns:a16="http://schemas.microsoft.com/office/drawing/2014/main" id="{76B65829-3B73-CFAB-56E1-5DE85B3E1648}"/>
              </a:ext>
            </a:extLst>
          </p:cNvPr>
          <p:cNvSpPr txBox="1"/>
          <p:nvPr/>
        </p:nvSpPr>
        <p:spPr>
          <a:xfrm>
            <a:off x="1210694" y="1083318"/>
            <a:ext cx="1323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/>
              <a:t>Inicio</a:t>
            </a:r>
          </a:p>
        </p:txBody>
      </p:sp>
      <p:grpSp>
        <p:nvGrpSpPr>
          <p:cNvPr id="2052" name="Grupo 2051">
            <a:extLst>
              <a:ext uri="{FF2B5EF4-FFF2-40B4-BE49-F238E27FC236}">
                <a16:creationId xmlns:a16="http://schemas.microsoft.com/office/drawing/2014/main" id="{F37F429F-B9D7-5304-9611-137CB79D695B}"/>
              </a:ext>
            </a:extLst>
          </p:cNvPr>
          <p:cNvGrpSpPr/>
          <p:nvPr/>
        </p:nvGrpSpPr>
        <p:grpSpPr>
          <a:xfrm>
            <a:off x="-10886" y="2977856"/>
            <a:ext cx="2748117" cy="3393597"/>
            <a:chOff x="-10886" y="2977856"/>
            <a:chExt cx="2748117" cy="3393597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7C7F114F-4AB2-7C0A-F778-C6A2CD349676}"/>
                </a:ext>
              </a:extLst>
            </p:cNvPr>
            <p:cNvGrpSpPr/>
            <p:nvPr/>
          </p:nvGrpSpPr>
          <p:grpSpPr>
            <a:xfrm>
              <a:off x="-10886" y="2977856"/>
              <a:ext cx="2743199" cy="369332"/>
              <a:chOff x="0" y="2856779"/>
              <a:chExt cx="2743199" cy="369332"/>
            </a:xfrm>
          </p:grpSpPr>
          <p:sp>
            <p:nvSpPr>
              <p:cNvPr id="1027" name="Rectángulo: esquinas redondeadas 1026">
                <a:extLst>
                  <a:ext uri="{FF2B5EF4-FFF2-40B4-BE49-F238E27FC236}">
                    <a16:creationId xmlns:a16="http://schemas.microsoft.com/office/drawing/2014/main" id="{DB756ADD-FAEF-D859-028F-7171806056D7}"/>
                  </a:ext>
                </a:extLst>
              </p:cNvPr>
              <p:cNvSpPr/>
              <p:nvPr/>
            </p:nvSpPr>
            <p:spPr>
              <a:xfrm>
                <a:off x="0" y="2856779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33" name="CuadroTexto 1032">
                <a:extLst>
                  <a:ext uri="{FF2B5EF4-FFF2-40B4-BE49-F238E27FC236}">
                    <a16:creationId xmlns:a16="http://schemas.microsoft.com/office/drawing/2014/main" id="{367F854C-147F-59F8-1D38-53946C63CB5C}"/>
                  </a:ext>
                </a:extLst>
              </p:cNvPr>
              <p:cNvSpPr txBox="1"/>
              <p:nvPr/>
            </p:nvSpPr>
            <p:spPr>
              <a:xfrm>
                <a:off x="137480" y="2866486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/>
                  <a:t>Información personal</a:t>
                </a:r>
              </a:p>
            </p:txBody>
          </p:sp>
        </p:grpSp>
        <p:grpSp>
          <p:nvGrpSpPr>
            <p:cNvPr id="2048" name="Grupo 2047">
              <a:extLst>
                <a:ext uri="{FF2B5EF4-FFF2-40B4-BE49-F238E27FC236}">
                  <a16:creationId xmlns:a16="http://schemas.microsoft.com/office/drawing/2014/main" id="{D6C707DC-0667-D7D2-E695-E3E243A3BAEF}"/>
                </a:ext>
              </a:extLst>
            </p:cNvPr>
            <p:cNvGrpSpPr/>
            <p:nvPr/>
          </p:nvGrpSpPr>
          <p:grpSpPr>
            <a:xfrm>
              <a:off x="-5968" y="3986273"/>
              <a:ext cx="2743199" cy="369332"/>
              <a:chOff x="-10886" y="3734874"/>
              <a:chExt cx="2743199" cy="369332"/>
            </a:xfrm>
          </p:grpSpPr>
          <p:sp>
            <p:nvSpPr>
              <p:cNvPr id="1029" name="Rectángulo: esquinas redondeadas 1028">
                <a:extLst>
                  <a:ext uri="{FF2B5EF4-FFF2-40B4-BE49-F238E27FC236}">
                    <a16:creationId xmlns:a16="http://schemas.microsoft.com/office/drawing/2014/main" id="{846F40C1-1348-930D-59F0-C246791E6CFD}"/>
                  </a:ext>
                </a:extLst>
              </p:cNvPr>
              <p:cNvSpPr/>
              <p:nvPr/>
            </p:nvSpPr>
            <p:spPr>
              <a:xfrm>
                <a:off x="-10886" y="3734874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34" name="CuadroTexto 1033">
                <a:extLst>
                  <a:ext uri="{FF2B5EF4-FFF2-40B4-BE49-F238E27FC236}">
                    <a16:creationId xmlns:a16="http://schemas.microsoft.com/office/drawing/2014/main" id="{336E34B8-5004-5CF0-C5BA-E9442744CC0A}"/>
                  </a:ext>
                </a:extLst>
              </p:cNvPr>
              <p:cNvSpPr txBox="1"/>
              <p:nvPr/>
            </p:nvSpPr>
            <p:spPr>
              <a:xfrm>
                <a:off x="137481" y="3745558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/>
                  <a:t>Datos y privacidad</a:t>
                </a:r>
              </a:p>
            </p:txBody>
          </p:sp>
        </p:grpSp>
        <p:grpSp>
          <p:nvGrpSpPr>
            <p:cNvPr id="2049" name="Grupo 2048">
              <a:extLst>
                <a:ext uri="{FF2B5EF4-FFF2-40B4-BE49-F238E27FC236}">
                  <a16:creationId xmlns:a16="http://schemas.microsoft.com/office/drawing/2014/main" id="{A8BEA496-4E36-D4D6-64D2-563F5D889806}"/>
                </a:ext>
              </a:extLst>
            </p:cNvPr>
            <p:cNvGrpSpPr/>
            <p:nvPr/>
          </p:nvGrpSpPr>
          <p:grpSpPr>
            <a:xfrm>
              <a:off x="-10886" y="4993254"/>
              <a:ext cx="2743199" cy="369332"/>
              <a:chOff x="-15803" y="4612969"/>
              <a:chExt cx="2743199" cy="369332"/>
            </a:xfrm>
          </p:grpSpPr>
          <p:sp>
            <p:nvSpPr>
              <p:cNvPr id="1030" name="Rectángulo: esquinas redondeadas 1029">
                <a:extLst>
                  <a:ext uri="{FF2B5EF4-FFF2-40B4-BE49-F238E27FC236}">
                    <a16:creationId xmlns:a16="http://schemas.microsoft.com/office/drawing/2014/main" id="{ECB60644-9429-22E2-B494-209A61F44F6B}"/>
                  </a:ext>
                </a:extLst>
              </p:cNvPr>
              <p:cNvSpPr/>
              <p:nvPr/>
            </p:nvSpPr>
            <p:spPr>
              <a:xfrm>
                <a:off x="-15803" y="4612969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35" name="CuadroTexto 1034">
                <a:extLst>
                  <a:ext uri="{FF2B5EF4-FFF2-40B4-BE49-F238E27FC236}">
                    <a16:creationId xmlns:a16="http://schemas.microsoft.com/office/drawing/2014/main" id="{BECEE067-812A-D72F-3CE5-F285041189BA}"/>
                  </a:ext>
                </a:extLst>
              </p:cNvPr>
              <p:cNvSpPr txBox="1"/>
              <p:nvPr/>
            </p:nvSpPr>
            <p:spPr>
              <a:xfrm>
                <a:off x="137481" y="4626078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 u="sng"/>
                  <a:t>Seguridad</a:t>
                </a:r>
              </a:p>
            </p:txBody>
          </p:sp>
        </p:grpSp>
        <p:grpSp>
          <p:nvGrpSpPr>
            <p:cNvPr id="2051" name="Grupo 2050">
              <a:extLst>
                <a:ext uri="{FF2B5EF4-FFF2-40B4-BE49-F238E27FC236}">
                  <a16:creationId xmlns:a16="http://schemas.microsoft.com/office/drawing/2014/main" id="{C6E04263-8ADB-A7DE-70D0-804CDA190249}"/>
                </a:ext>
              </a:extLst>
            </p:cNvPr>
            <p:cNvGrpSpPr/>
            <p:nvPr/>
          </p:nvGrpSpPr>
          <p:grpSpPr>
            <a:xfrm>
              <a:off x="-10886" y="6002121"/>
              <a:ext cx="2743199" cy="369332"/>
              <a:chOff x="0" y="5491064"/>
              <a:chExt cx="2743199" cy="369332"/>
            </a:xfrm>
          </p:grpSpPr>
          <p:sp>
            <p:nvSpPr>
              <p:cNvPr id="1031" name="Rectángulo: esquinas redondeadas 1030">
                <a:extLst>
                  <a:ext uri="{FF2B5EF4-FFF2-40B4-BE49-F238E27FC236}">
                    <a16:creationId xmlns:a16="http://schemas.microsoft.com/office/drawing/2014/main" id="{9980C5A6-FAD7-7720-FD36-AE3E5B59485A}"/>
                  </a:ext>
                </a:extLst>
              </p:cNvPr>
              <p:cNvSpPr/>
              <p:nvPr/>
            </p:nvSpPr>
            <p:spPr>
              <a:xfrm>
                <a:off x="0" y="5491064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36" name="CuadroTexto 1035">
                <a:hlinkClick r:id="" action="ppaction://hlinkshowjump?jump=nextslide" highlightClick="1"/>
                <a:extLst>
                  <a:ext uri="{FF2B5EF4-FFF2-40B4-BE49-F238E27FC236}">
                    <a16:creationId xmlns:a16="http://schemas.microsoft.com/office/drawing/2014/main" id="{68AE9D1A-CA7A-44FB-FAD0-8350571C3C8F}"/>
                  </a:ext>
                </a:extLst>
              </p:cNvPr>
              <p:cNvSpPr txBox="1"/>
              <p:nvPr/>
            </p:nvSpPr>
            <p:spPr>
              <a:xfrm>
                <a:off x="137481" y="5507213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/>
                  <a:t>Pagos</a:t>
                </a:r>
              </a:p>
            </p:txBody>
          </p:sp>
        </p:grpSp>
      </p:grpSp>
      <p:cxnSp>
        <p:nvCxnSpPr>
          <p:cNvPr id="1039" name="Conector recto 1038">
            <a:extLst>
              <a:ext uri="{FF2B5EF4-FFF2-40B4-BE49-F238E27FC236}">
                <a16:creationId xmlns:a16="http://schemas.microsoft.com/office/drawing/2014/main" id="{C8AE771B-038C-2EAC-9205-9742931A116D}"/>
              </a:ext>
            </a:extLst>
          </p:cNvPr>
          <p:cNvCxnSpPr/>
          <p:nvPr/>
        </p:nvCxnSpPr>
        <p:spPr>
          <a:xfrm>
            <a:off x="-15803" y="2261419"/>
            <a:ext cx="28376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0" name="CuadroTexto 1039">
            <a:extLst>
              <a:ext uri="{FF2B5EF4-FFF2-40B4-BE49-F238E27FC236}">
                <a16:creationId xmlns:a16="http://schemas.microsoft.com/office/drawing/2014/main" id="{127F9BBF-0093-D27C-47A7-3B8924217B90}"/>
              </a:ext>
            </a:extLst>
          </p:cNvPr>
          <p:cNvSpPr txBox="1"/>
          <p:nvPr/>
        </p:nvSpPr>
        <p:spPr>
          <a:xfrm>
            <a:off x="4715270" y="1221817"/>
            <a:ext cx="558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/>
              <a:t>Seguridad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F9674544-6DE2-E97D-DDB4-22224619D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694026"/>
              </p:ext>
            </p:extLst>
          </p:nvPr>
        </p:nvGraphicFramePr>
        <p:xfrm>
          <a:off x="3514348" y="3424646"/>
          <a:ext cx="7984570" cy="126534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35846">
                  <a:extLst>
                    <a:ext uri="{9D8B030D-6E8A-4147-A177-3AD203B41FA5}">
                      <a16:colId xmlns:a16="http://schemas.microsoft.com/office/drawing/2014/main" val="3624963347"/>
                    </a:ext>
                  </a:extLst>
                </a:gridCol>
                <a:gridCol w="5648724">
                  <a:extLst>
                    <a:ext uri="{9D8B030D-6E8A-4147-A177-3AD203B41FA5}">
                      <a16:colId xmlns:a16="http://schemas.microsoft.com/office/drawing/2014/main" val="3340815773"/>
                    </a:ext>
                  </a:extLst>
                </a:gridCol>
              </a:tblGrid>
              <a:tr h="611922">
                <a:tc gridSpan="2">
                  <a:txBody>
                    <a:bodyPr/>
                    <a:lstStyle/>
                    <a:p>
                      <a:r>
                        <a:rPr lang="es-CO" sz="1600" b="1"/>
                        <a:t>Actividad de seguridad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647289"/>
                  </a:ext>
                </a:extLst>
              </a:tr>
              <a:tr h="653420">
                <a:tc>
                  <a:txBody>
                    <a:bodyPr/>
                    <a:lstStyle/>
                    <a:p>
                      <a:r>
                        <a:rPr lang="es-CO" sz="1400"/>
                        <a:t>Correo de recuperación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chemeClr val="tx1"/>
                          </a:solidFill>
                        </a:rPr>
                        <a:t>xxxxxxxxxxxxxxxxxxx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168113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64F4E6CE-8B39-C038-8F5A-D0BACB2DF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353" y="4289911"/>
            <a:ext cx="182050" cy="18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6E06A5D-D113-4C25-A28B-561A735ED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1835" y="1702080"/>
            <a:ext cx="526322" cy="52632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BC0117-ECE8-EBE3-7BF5-E79410BC3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8" name="CuadroTexto 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20A58FF4-7C8D-4F36-E16C-7C58559712BD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9" name="Imagen 8">
            <a:hlinkClick r:id="rId9" action="ppaction://hlinksldjump"/>
            <a:extLst>
              <a:ext uri="{FF2B5EF4-FFF2-40B4-BE49-F238E27FC236}">
                <a16:creationId xmlns:a16="http://schemas.microsoft.com/office/drawing/2014/main" id="{2699F7D9-C38A-63A4-2F45-590E945AD3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77585" y="5726331"/>
            <a:ext cx="337457" cy="3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5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CuadroTexto 1040">
            <a:extLst>
              <a:ext uri="{FF2B5EF4-FFF2-40B4-BE49-F238E27FC236}">
                <a16:creationId xmlns:a16="http://schemas.microsoft.com/office/drawing/2014/main" id="{0E1E360D-8FE0-B733-A848-6505DF666996}"/>
              </a:ext>
            </a:extLst>
          </p:cNvPr>
          <p:cNvSpPr txBox="1"/>
          <p:nvPr/>
        </p:nvSpPr>
        <p:spPr>
          <a:xfrm>
            <a:off x="3370918" y="1975064"/>
            <a:ext cx="812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b="0" i="0">
                <a:effectLst/>
                <a:latin typeface="Google Sans Text"/>
              </a:rPr>
              <a:t>Tus datos de pagos periódicos realizados.</a:t>
            </a:r>
            <a:endParaRPr lang="es-CO" sz="160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6ABA669-8DE1-8E3C-4DE4-C7CBCBF1BCE9}"/>
              </a:ext>
            </a:extLst>
          </p:cNvPr>
          <p:cNvSpPr txBox="1"/>
          <p:nvPr/>
        </p:nvSpPr>
        <p:spPr>
          <a:xfrm>
            <a:off x="8145723" y="292942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/>
              <a:t>¿Quienes somos?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5FD998F-7370-DC3B-C2FA-A192B0889D74}"/>
              </a:ext>
            </a:extLst>
          </p:cNvPr>
          <p:cNvGrpSpPr/>
          <p:nvPr/>
        </p:nvGrpSpPr>
        <p:grpSpPr>
          <a:xfrm>
            <a:off x="9960495" y="292941"/>
            <a:ext cx="978753" cy="323165"/>
            <a:chOff x="11072783" y="253822"/>
            <a:chExt cx="978753" cy="323165"/>
          </a:xfrm>
        </p:grpSpPr>
        <p:pic>
          <p:nvPicPr>
            <p:cNvPr id="17" name="Imagen 10">
              <a:extLst>
                <a:ext uri="{FF2B5EF4-FFF2-40B4-BE49-F238E27FC236}">
                  <a16:creationId xmlns:a16="http://schemas.microsoft.com/office/drawing/2014/main" id="{B3C9864E-CC5F-AFE1-7AB2-3EB5F2CC5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18" name="CuadroTexto 17">
              <a:hlinkClick r:id="rId3" action="ppaction://hlinksldjump" highlightClick="1"/>
              <a:extLst>
                <a:ext uri="{FF2B5EF4-FFF2-40B4-BE49-F238E27FC236}">
                  <a16:creationId xmlns:a16="http://schemas.microsoft.com/office/drawing/2014/main" id="{81DEF354-1D7F-ED48-5863-661D06CB7368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12D3C79-EEEA-05B5-868D-EB81EFB0DA01}"/>
              </a:ext>
            </a:extLst>
          </p:cNvPr>
          <p:cNvGrpSpPr/>
          <p:nvPr/>
        </p:nvGrpSpPr>
        <p:grpSpPr>
          <a:xfrm>
            <a:off x="11086378" y="292941"/>
            <a:ext cx="982028" cy="323848"/>
            <a:chOff x="10058739" y="238512"/>
            <a:chExt cx="982028" cy="32384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6B9DC6F8-E7A5-45D5-76BE-2993561C2450}"/>
                </a:ext>
              </a:extLst>
            </p:cNvPr>
            <p:cNvSpPr txBox="1"/>
            <p:nvPr/>
          </p:nvSpPr>
          <p:spPr>
            <a:xfrm>
              <a:off x="10297411" y="239195"/>
              <a:ext cx="7433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u="sng"/>
                <a:t>Perfil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7A1B4E6-B058-0391-55E7-2BFF16241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739" y="238512"/>
              <a:ext cx="284044" cy="28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3702667A-B4BC-6B26-FDA7-358616CE8882}"/>
              </a:ext>
            </a:extLst>
          </p:cNvPr>
          <p:cNvCxnSpPr/>
          <p:nvPr/>
        </p:nvCxnSpPr>
        <p:spPr>
          <a:xfrm>
            <a:off x="2821864" y="847725"/>
            <a:ext cx="0" cy="6010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442879-142B-4F0E-4BDC-4CFE7DDE7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81" y="1083318"/>
            <a:ext cx="964051" cy="96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C6172B8-3BC8-915D-95D3-57A9AB20DC8E}"/>
              </a:ext>
            </a:extLst>
          </p:cNvPr>
          <p:cNvSpPr txBox="1"/>
          <p:nvPr/>
        </p:nvSpPr>
        <p:spPr>
          <a:xfrm>
            <a:off x="1210694" y="1380702"/>
            <a:ext cx="132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Alex Gómez</a:t>
            </a:r>
          </a:p>
        </p:txBody>
      </p:sp>
      <p:sp>
        <p:nvSpPr>
          <p:cNvPr id="1025" name="CuadroTexto 1024">
            <a:extLst>
              <a:ext uri="{FF2B5EF4-FFF2-40B4-BE49-F238E27FC236}">
                <a16:creationId xmlns:a16="http://schemas.microsoft.com/office/drawing/2014/main" id="{76B65829-3B73-CFAB-56E1-5DE85B3E1648}"/>
              </a:ext>
            </a:extLst>
          </p:cNvPr>
          <p:cNvSpPr txBox="1"/>
          <p:nvPr/>
        </p:nvSpPr>
        <p:spPr>
          <a:xfrm>
            <a:off x="1210694" y="1083318"/>
            <a:ext cx="1323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/>
              <a:t>Inicio</a:t>
            </a:r>
          </a:p>
        </p:txBody>
      </p:sp>
      <p:grpSp>
        <p:nvGrpSpPr>
          <p:cNvPr id="2052" name="Grupo 2051">
            <a:extLst>
              <a:ext uri="{FF2B5EF4-FFF2-40B4-BE49-F238E27FC236}">
                <a16:creationId xmlns:a16="http://schemas.microsoft.com/office/drawing/2014/main" id="{F37F429F-B9D7-5304-9611-137CB79D695B}"/>
              </a:ext>
            </a:extLst>
          </p:cNvPr>
          <p:cNvGrpSpPr/>
          <p:nvPr/>
        </p:nvGrpSpPr>
        <p:grpSpPr>
          <a:xfrm>
            <a:off x="-10886" y="2977856"/>
            <a:ext cx="2748117" cy="3393597"/>
            <a:chOff x="-10886" y="2977856"/>
            <a:chExt cx="2748117" cy="3393597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7C7F114F-4AB2-7C0A-F778-C6A2CD349676}"/>
                </a:ext>
              </a:extLst>
            </p:cNvPr>
            <p:cNvGrpSpPr/>
            <p:nvPr/>
          </p:nvGrpSpPr>
          <p:grpSpPr>
            <a:xfrm>
              <a:off x="-10886" y="2977856"/>
              <a:ext cx="2743199" cy="369332"/>
              <a:chOff x="0" y="2856779"/>
              <a:chExt cx="2743199" cy="369332"/>
            </a:xfrm>
          </p:grpSpPr>
          <p:sp>
            <p:nvSpPr>
              <p:cNvPr id="1027" name="Rectángulo: esquinas redondeadas 1026">
                <a:extLst>
                  <a:ext uri="{FF2B5EF4-FFF2-40B4-BE49-F238E27FC236}">
                    <a16:creationId xmlns:a16="http://schemas.microsoft.com/office/drawing/2014/main" id="{DB756ADD-FAEF-D859-028F-7171806056D7}"/>
                  </a:ext>
                </a:extLst>
              </p:cNvPr>
              <p:cNvSpPr/>
              <p:nvPr/>
            </p:nvSpPr>
            <p:spPr>
              <a:xfrm>
                <a:off x="0" y="2856779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33" name="CuadroTexto 1032">
                <a:extLst>
                  <a:ext uri="{FF2B5EF4-FFF2-40B4-BE49-F238E27FC236}">
                    <a16:creationId xmlns:a16="http://schemas.microsoft.com/office/drawing/2014/main" id="{367F854C-147F-59F8-1D38-53946C63CB5C}"/>
                  </a:ext>
                </a:extLst>
              </p:cNvPr>
              <p:cNvSpPr txBox="1"/>
              <p:nvPr/>
            </p:nvSpPr>
            <p:spPr>
              <a:xfrm>
                <a:off x="137480" y="2866486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/>
                  <a:t>Información personal</a:t>
                </a:r>
              </a:p>
            </p:txBody>
          </p:sp>
        </p:grpSp>
        <p:grpSp>
          <p:nvGrpSpPr>
            <p:cNvPr id="2048" name="Grupo 2047">
              <a:extLst>
                <a:ext uri="{FF2B5EF4-FFF2-40B4-BE49-F238E27FC236}">
                  <a16:creationId xmlns:a16="http://schemas.microsoft.com/office/drawing/2014/main" id="{D6C707DC-0667-D7D2-E695-E3E243A3BAEF}"/>
                </a:ext>
              </a:extLst>
            </p:cNvPr>
            <p:cNvGrpSpPr/>
            <p:nvPr/>
          </p:nvGrpSpPr>
          <p:grpSpPr>
            <a:xfrm>
              <a:off x="-5968" y="3986273"/>
              <a:ext cx="2743199" cy="369332"/>
              <a:chOff x="-10886" y="3734874"/>
              <a:chExt cx="2743199" cy="369332"/>
            </a:xfrm>
          </p:grpSpPr>
          <p:sp>
            <p:nvSpPr>
              <p:cNvPr id="1029" name="Rectángulo: esquinas redondeadas 1028">
                <a:extLst>
                  <a:ext uri="{FF2B5EF4-FFF2-40B4-BE49-F238E27FC236}">
                    <a16:creationId xmlns:a16="http://schemas.microsoft.com/office/drawing/2014/main" id="{846F40C1-1348-930D-59F0-C246791E6CFD}"/>
                  </a:ext>
                </a:extLst>
              </p:cNvPr>
              <p:cNvSpPr/>
              <p:nvPr/>
            </p:nvSpPr>
            <p:spPr>
              <a:xfrm>
                <a:off x="-10886" y="3734874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34" name="CuadroTexto 1033">
                <a:extLst>
                  <a:ext uri="{FF2B5EF4-FFF2-40B4-BE49-F238E27FC236}">
                    <a16:creationId xmlns:a16="http://schemas.microsoft.com/office/drawing/2014/main" id="{336E34B8-5004-5CF0-C5BA-E9442744CC0A}"/>
                  </a:ext>
                </a:extLst>
              </p:cNvPr>
              <p:cNvSpPr txBox="1"/>
              <p:nvPr/>
            </p:nvSpPr>
            <p:spPr>
              <a:xfrm>
                <a:off x="137481" y="3745558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/>
                  <a:t>Datos y privacidad</a:t>
                </a:r>
              </a:p>
            </p:txBody>
          </p:sp>
        </p:grpSp>
        <p:grpSp>
          <p:nvGrpSpPr>
            <p:cNvPr id="2049" name="Grupo 2048">
              <a:extLst>
                <a:ext uri="{FF2B5EF4-FFF2-40B4-BE49-F238E27FC236}">
                  <a16:creationId xmlns:a16="http://schemas.microsoft.com/office/drawing/2014/main" id="{A8BEA496-4E36-D4D6-64D2-563F5D889806}"/>
                </a:ext>
              </a:extLst>
            </p:cNvPr>
            <p:cNvGrpSpPr/>
            <p:nvPr/>
          </p:nvGrpSpPr>
          <p:grpSpPr>
            <a:xfrm>
              <a:off x="-10886" y="4993254"/>
              <a:ext cx="2743199" cy="369332"/>
              <a:chOff x="-15803" y="4612969"/>
              <a:chExt cx="2743199" cy="369332"/>
            </a:xfrm>
          </p:grpSpPr>
          <p:sp>
            <p:nvSpPr>
              <p:cNvPr id="1030" name="Rectángulo: esquinas redondeadas 1029">
                <a:extLst>
                  <a:ext uri="{FF2B5EF4-FFF2-40B4-BE49-F238E27FC236}">
                    <a16:creationId xmlns:a16="http://schemas.microsoft.com/office/drawing/2014/main" id="{ECB60644-9429-22E2-B494-209A61F44F6B}"/>
                  </a:ext>
                </a:extLst>
              </p:cNvPr>
              <p:cNvSpPr/>
              <p:nvPr/>
            </p:nvSpPr>
            <p:spPr>
              <a:xfrm>
                <a:off x="-15803" y="4612969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35" name="CuadroTexto 1034">
                <a:extLst>
                  <a:ext uri="{FF2B5EF4-FFF2-40B4-BE49-F238E27FC236}">
                    <a16:creationId xmlns:a16="http://schemas.microsoft.com/office/drawing/2014/main" id="{BECEE067-812A-D72F-3CE5-F285041189BA}"/>
                  </a:ext>
                </a:extLst>
              </p:cNvPr>
              <p:cNvSpPr txBox="1"/>
              <p:nvPr/>
            </p:nvSpPr>
            <p:spPr>
              <a:xfrm>
                <a:off x="137481" y="4626078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/>
                  <a:t>Seguridad</a:t>
                </a:r>
              </a:p>
            </p:txBody>
          </p:sp>
        </p:grpSp>
        <p:grpSp>
          <p:nvGrpSpPr>
            <p:cNvPr id="2051" name="Grupo 2050">
              <a:extLst>
                <a:ext uri="{FF2B5EF4-FFF2-40B4-BE49-F238E27FC236}">
                  <a16:creationId xmlns:a16="http://schemas.microsoft.com/office/drawing/2014/main" id="{C6E04263-8ADB-A7DE-70D0-804CDA190249}"/>
                </a:ext>
              </a:extLst>
            </p:cNvPr>
            <p:cNvGrpSpPr/>
            <p:nvPr/>
          </p:nvGrpSpPr>
          <p:grpSpPr>
            <a:xfrm>
              <a:off x="-10886" y="6002121"/>
              <a:ext cx="2743199" cy="369332"/>
              <a:chOff x="0" y="5491064"/>
              <a:chExt cx="2743199" cy="369332"/>
            </a:xfrm>
          </p:grpSpPr>
          <p:sp>
            <p:nvSpPr>
              <p:cNvPr id="1031" name="Rectángulo: esquinas redondeadas 1030">
                <a:extLst>
                  <a:ext uri="{FF2B5EF4-FFF2-40B4-BE49-F238E27FC236}">
                    <a16:creationId xmlns:a16="http://schemas.microsoft.com/office/drawing/2014/main" id="{9980C5A6-FAD7-7720-FD36-AE3E5B59485A}"/>
                  </a:ext>
                </a:extLst>
              </p:cNvPr>
              <p:cNvSpPr/>
              <p:nvPr/>
            </p:nvSpPr>
            <p:spPr>
              <a:xfrm>
                <a:off x="0" y="5491064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36" name="CuadroTexto 1035">
                <a:extLst>
                  <a:ext uri="{FF2B5EF4-FFF2-40B4-BE49-F238E27FC236}">
                    <a16:creationId xmlns:a16="http://schemas.microsoft.com/office/drawing/2014/main" id="{68AE9D1A-CA7A-44FB-FAD0-8350571C3C8F}"/>
                  </a:ext>
                </a:extLst>
              </p:cNvPr>
              <p:cNvSpPr txBox="1"/>
              <p:nvPr/>
            </p:nvSpPr>
            <p:spPr>
              <a:xfrm>
                <a:off x="137481" y="5507213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 u="sng"/>
                  <a:t>Pagos</a:t>
                </a:r>
              </a:p>
            </p:txBody>
          </p:sp>
        </p:grpSp>
      </p:grpSp>
      <p:cxnSp>
        <p:nvCxnSpPr>
          <p:cNvPr id="1039" name="Conector recto 1038">
            <a:extLst>
              <a:ext uri="{FF2B5EF4-FFF2-40B4-BE49-F238E27FC236}">
                <a16:creationId xmlns:a16="http://schemas.microsoft.com/office/drawing/2014/main" id="{C8AE771B-038C-2EAC-9205-9742931A116D}"/>
              </a:ext>
            </a:extLst>
          </p:cNvPr>
          <p:cNvCxnSpPr/>
          <p:nvPr/>
        </p:nvCxnSpPr>
        <p:spPr>
          <a:xfrm>
            <a:off x="-15803" y="2261419"/>
            <a:ext cx="28376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0" name="CuadroTexto 1039">
            <a:extLst>
              <a:ext uri="{FF2B5EF4-FFF2-40B4-BE49-F238E27FC236}">
                <a16:creationId xmlns:a16="http://schemas.microsoft.com/office/drawing/2014/main" id="{127F9BBF-0093-D27C-47A7-3B8924217B90}"/>
              </a:ext>
            </a:extLst>
          </p:cNvPr>
          <p:cNvSpPr txBox="1"/>
          <p:nvPr/>
        </p:nvSpPr>
        <p:spPr>
          <a:xfrm>
            <a:off x="4715270" y="1221817"/>
            <a:ext cx="55833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b="1" dirty="0"/>
              <a:t>Historial de pagos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F9674544-6DE2-E97D-DDB4-22224619D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927422"/>
              </p:ext>
            </p:extLst>
          </p:nvPr>
        </p:nvGraphicFramePr>
        <p:xfrm>
          <a:off x="3514348" y="3001863"/>
          <a:ext cx="7984570" cy="126534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35846">
                  <a:extLst>
                    <a:ext uri="{9D8B030D-6E8A-4147-A177-3AD203B41FA5}">
                      <a16:colId xmlns:a16="http://schemas.microsoft.com/office/drawing/2014/main" val="3624963347"/>
                    </a:ext>
                  </a:extLst>
                </a:gridCol>
                <a:gridCol w="5648724">
                  <a:extLst>
                    <a:ext uri="{9D8B030D-6E8A-4147-A177-3AD203B41FA5}">
                      <a16:colId xmlns:a16="http://schemas.microsoft.com/office/drawing/2014/main" val="3340815773"/>
                    </a:ext>
                  </a:extLst>
                </a:gridCol>
              </a:tblGrid>
              <a:tr h="611922">
                <a:tc gridSpan="2">
                  <a:txBody>
                    <a:bodyPr/>
                    <a:lstStyle/>
                    <a:p>
                      <a:r>
                        <a:rPr lang="es-CO" sz="1600" b="1"/>
                        <a:t>Historial de pagos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647289"/>
                  </a:ext>
                </a:extLst>
              </a:tr>
              <a:tr h="653420">
                <a:tc>
                  <a:txBody>
                    <a:bodyPr/>
                    <a:lstStyle/>
                    <a:p>
                      <a:r>
                        <a:rPr lang="es-CO" sz="1400"/>
                        <a:t>Administración de pagos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chemeClr val="tx1"/>
                          </a:solidFill>
                        </a:rPr>
                        <a:t>xxxxxxxxxxxxxxxxxxx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168113"/>
                  </a:ext>
                </a:extLst>
              </a:tr>
            </a:tbl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039D6C92-BA6C-BAE4-CAC9-F66F2EF93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0519" y="3799814"/>
            <a:ext cx="337457" cy="337457"/>
          </a:xfrm>
          <a:prstGeom prst="rect">
            <a:avLst/>
          </a:prstGeom>
        </p:spPr>
      </p:pic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85DBE0EF-CAE6-D307-36CF-64B2516BC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373688"/>
              </p:ext>
            </p:extLst>
          </p:nvPr>
        </p:nvGraphicFramePr>
        <p:xfrm>
          <a:off x="3514349" y="4855774"/>
          <a:ext cx="7973684" cy="1483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70374">
                  <a:extLst>
                    <a:ext uri="{9D8B030D-6E8A-4147-A177-3AD203B41FA5}">
                      <a16:colId xmlns:a16="http://schemas.microsoft.com/office/drawing/2014/main" val="108293243"/>
                    </a:ext>
                  </a:extLst>
                </a:gridCol>
                <a:gridCol w="1868129">
                  <a:extLst>
                    <a:ext uri="{9D8B030D-6E8A-4147-A177-3AD203B41FA5}">
                      <a16:colId xmlns:a16="http://schemas.microsoft.com/office/drawing/2014/main" val="1445791879"/>
                    </a:ext>
                  </a:extLst>
                </a:gridCol>
                <a:gridCol w="1927122">
                  <a:extLst>
                    <a:ext uri="{9D8B030D-6E8A-4147-A177-3AD203B41FA5}">
                      <a16:colId xmlns:a16="http://schemas.microsoft.com/office/drawing/2014/main" val="1699404022"/>
                    </a:ext>
                  </a:extLst>
                </a:gridCol>
                <a:gridCol w="2108059">
                  <a:extLst>
                    <a:ext uri="{9D8B030D-6E8A-4147-A177-3AD203B41FA5}">
                      <a16:colId xmlns:a16="http://schemas.microsoft.com/office/drawing/2014/main" val="3588510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1600"/>
                        <a:t>Fecha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600"/>
                        <a:t>Hora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600"/>
                        <a:t>Descripción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600"/>
                        <a:t>Método de pago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084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400"/>
                        <a:t>21/05/2023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4:30 p.m.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Pedialyte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PSE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654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400"/>
                        <a:t>21/06/2023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10:54 a.m.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Viagra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VISA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43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400"/>
                        <a:t>12/10/2022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12:04 p.m.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Leche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AV VILLAS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403607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A19704A3-81CD-A8A8-CF09-987322418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A464B31-72D2-01CC-0464-473F7A1100B4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10" name="Imagen 9">
            <a:hlinkClick r:id="rId8" action="ppaction://hlinksldjump"/>
            <a:extLst>
              <a:ext uri="{FF2B5EF4-FFF2-40B4-BE49-F238E27FC236}">
                <a16:creationId xmlns:a16="http://schemas.microsoft.com/office/drawing/2014/main" id="{6675E9B2-B80B-9C7E-0BE0-4006366F75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77585" y="5726331"/>
            <a:ext cx="337457" cy="3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89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6ABA669-8DE1-8E3C-4DE4-C7CBCBF1BCE9}"/>
              </a:ext>
            </a:extLst>
          </p:cNvPr>
          <p:cNvSpPr txBox="1"/>
          <p:nvPr/>
        </p:nvSpPr>
        <p:spPr>
          <a:xfrm>
            <a:off x="7536124" y="292942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/>
              <a:t>¿Quienes somos?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5FD998F-7370-DC3B-C2FA-A192B0889D74}"/>
              </a:ext>
            </a:extLst>
          </p:cNvPr>
          <p:cNvGrpSpPr/>
          <p:nvPr/>
        </p:nvGrpSpPr>
        <p:grpSpPr>
          <a:xfrm>
            <a:off x="9350896" y="292941"/>
            <a:ext cx="978753" cy="323165"/>
            <a:chOff x="11072783" y="253822"/>
            <a:chExt cx="978753" cy="323165"/>
          </a:xfrm>
        </p:grpSpPr>
        <p:pic>
          <p:nvPicPr>
            <p:cNvPr id="17" name="Imagen 10">
              <a:extLst>
                <a:ext uri="{FF2B5EF4-FFF2-40B4-BE49-F238E27FC236}">
                  <a16:creationId xmlns:a16="http://schemas.microsoft.com/office/drawing/2014/main" id="{B3C9864E-CC5F-AFE1-7AB2-3EB5F2CC5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18" name="CuadroTexto 17">
              <a:hlinkClick r:id="rId3" action="ppaction://hlinksldjump" highlightClick="1"/>
              <a:extLst>
                <a:ext uri="{FF2B5EF4-FFF2-40B4-BE49-F238E27FC236}">
                  <a16:creationId xmlns:a16="http://schemas.microsoft.com/office/drawing/2014/main" id="{81DEF354-1D7F-ED48-5863-661D06CB7368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grpSp>
        <p:nvGrpSpPr>
          <p:cNvPr id="20" name="Google Shape;847;p23">
            <a:extLst>
              <a:ext uri="{FF2B5EF4-FFF2-40B4-BE49-F238E27FC236}">
                <a16:creationId xmlns:a16="http://schemas.microsoft.com/office/drawing/2014/main" id="{79AB3D88-5A4C-83F9-3C48-943CF11457D8}"/>
              </a:ext>
            </a:extLst>
          </p:cNvPr>
          <p:cNvGrpSpPr/>
          <p:nvPr/>
        </p:nvGrpSpPr>
        <p:grpSpPr>
          <a:xfrm>
            <a:off x="10027514" y="909048"/>
            <a:ext cx="2027005" cy="1234384"/>
            <a:chOff x="9738359" y="1242493"/>
            <a:chExt cx="2027005" cy="135236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1" name="Google Shape;848;p23">
              <a:extLst>
                <a:ext uri="{FF2B5EF4-FFF2-40B4-BE49-F238E27FC236}">
                  <a16:creationId xmlns:a16="http://schemas.microsoft.com/office/drawing/2014/main" id="{A2C99566-F5FF-8F96-5F6C-F1A338B66468}"/>
                </a:ext>
              </a:extLst>
            </p:cNvPr>
            <p:cNvSpPr/>
            <p:nvPr/>
          </p:nvSpPr>
          <p:spPr>
            <a:xfrm>
              <a:off x="9738359" y="1242493"/>
              <a:ext cx="2027005" cy="1352364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Teko"/>
                  <a:cs typeface="Teko"/>
                  <a:sym typeface="Teko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Configuración de la cuenta  </a:t>
              </a:r>
              <a:endPara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+mj-lt"/>
                <a:ea typeface="Teko"/>
                <a:cs typeface="Teko"/>
                <a:sym typeface="Tek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600" u="sng" dirty="0">
                  <a:solidFill>
                    <a:schemeClr val="dk1"/>
                  </a:solidFill>
                  <a:latin typeface="+mj-lt"/>
                  <a:ea typeface="Teko"/>
                  <a:cs typeface="Teko"/>
                  <a:sym typeface="Tek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Cerrar sesión </a:t>
              </a:r>
              <a:endParaRPr sz="1600" u="sng" dirty="0">
                <a:solidFill>
                  <a:schemeClr val="dk1"/>
                </a:solidFill>
                <a:latin typeface="+mj-lt"/>
                <a:ea typeface="Teko"/>
                <a:cs typeface="Teko"/>
                <a:sym typeface="Teko"/>
              </a:endParaRPr>
            </a:p>
          </p:txBody>
        </p:sp>
        <p:grpSp>
          <p:nvGrpSpPr>
            <p:cNvPr id="22" name="Google Shape;849;p23">
              <a:extLst>
                <a:ext uri="{FF2B5EF4-FFF2-40B4-BE49-F238E27FC236}">
                  <a16:creationId xmlns:a16="http://schemas.microsoft.com/office/drawing/2014/main" id="{B67E4C67-2702-53E2-4FF0-9F8AE747D046}"/>
                </a:ext>
              </a:extLst>
            </p:cNvPr>
            <p:cNvGrpSpPr/>
            <p:nvPr/>
          </p:nvGrpSpPr>
          <p:grpSpPr>
            <a:xfrm>
              <a:off x="9906738" y="1891394"/>
              <a:ext cx="1545124" cy="591144"/>
              <a:chOff x="9906738" y="1891394"/>
              <a:chExt cx="1545124" cy="591144"/>
            </a:xfrm>
            <a:grpFill/>
          </p:grpSpPr>
          <p:cxnSp>
            <p:nvCxnSpPr>
              <p:cNvPr id="23" name="Google Shape;850;p23">
                <a:extLst>
                  <a:ext uri="{FF2B5EF4-FFF2-40B4-BE49-F238E27FC236}">
                    <a16:creationId xmlns:a16="http://schemas.microsoft.com/office/drawing/2014/main" id="{810F5C75-CD56-9DFB-4422-0B519BBBA71F}"/>
                  </a:ext>
                </a:extLst>
              </p:cNvPr>
              <p:cNvCxnSpPr/>
              <p:nvPr/>
            </p:nvCxnSpPr>
            <p:spPr>
              <a:xfrm>
                <a:off x="9931672" y="1891394"/>
                <a:ext cx="1520190" cy="0"/>
              </a:xfrm>
              <a:prstGeom prst="straightConnector1">
                <a:avLst/>
              </a:prstGeom>
              <a:grpFill/>
              <a:ln>
                <a:headEnd type="none" w="sm" len="sm"/>
                <a:tailEnd type="none" w="sm" len="sm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Google Shape;852;p23">
                <a:extLst>
                  <a:ext uri="{FF2B5EF4-FFF2-40B4-BE49-F238E27FC236}">
                    <a16:creationId xmlns:a16="http://schemas.microsoft.com/office/drawing/2014/main" id="{2DEAC8E0-9225-75B3-E84D-453DCC1C86F7}"/>
                  </a:ext>
                </a:extLst>
              </p:cNvPr>
              <p:cNvCxnSpPr/>
              <p:nvPr/>
            </p:nvCxnSpPr>
            <p:spPr>
              <a:xfrm>
                <a:off x="9906738" y="2482538"/>
                <a:ext cx="1520190" cy="0"/>
              </a:xfrm>
              <a:prstGeom prst="straightConnector1">
                <a:avLst/>
              </a:prstGeom>
              <a:grpFill/>
              <a:ln>
                <a:headEnd type="none" w="sm" len="sm"/>
                <a:tailEnd type="none" w="sm" len="sm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3702667A-B4BC-6B26-FDA7-358616CE8882}"/>
              </a:ext>
            </a:extLst>
          </p:cNvPr>
          <p:cNvCxnSpPr/>
          <p:nvPr/>
        </p:nvCxnSpPr>
        <p:spPr>
          <a:xfrm>
            <a:off x="2821864" y="847725"/>
            <a:ext cx="0" cy="6010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C6172B8-3BC8-915D-95D3-57A9AB20DC8E}"/>
              </a:ext>
            </a:extLst>
          </p:cNvPr>
          <p:cNvSpPr txBox="1"/>
          <p:nvPr/>
        </p:nvSpPr>
        <p:spPr>
          <a:xfrm>
            <a:off x="1210693" y="1380702"/>
            <a:ext cx="15216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Alex Gómez</a:t>
            </a:r>
            <a:br>
              <a:rPr lang="es-CO" dirty="0"/>
            </a:br>
            <a:r>
              <a:rPr lang="es-CO" sz="1100" dirty="0"/>
              <a:t>Administrador</a:t>
            </a:r>
            <a:endParaRPr lang="es-CO" dirty="0"/>
          </a:p>
        </p:txBody>
      </p:sp>
      <p:sp>
        <p:nvSpPr>
          <p:cNvPr id="1025" name="CuadroTexto 1024">
            <a:extLst>
              <a:ext uri="{FF2B5EF4-FFF2-40B4-BE49-F238E27FC236}">
                <a16:creationId xmlns:a16="http://schemas.microsoft.com/office/drawing/2014/main" id="{76B65829-3B73-CFAB-56E1-5DE85B3E1648}"/>
              </a:ext>
            </a:extLst>
          </p:cNvPr>
          <p:cNvSpPr txBox="1"/>
          <p:nvPr/>
        </p:nvSpPr>
        <p:spPr>
          <a:xfrm>
            <a:off x="1210694" y="1083318"/>
            <a:ext cx="1323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/>
              <a:t>Inicio</a:t>
            </a:r>
          </a:p>
        </p:txBody>
      </p:sp>
      <p:cxnSp>
        <p:nvCxnSpPr>
          <p:cNvPr id="1039" name="Conector recto 1038">
            <a:extLst>
              <a:ext uri="{FF2B5EF4-FFF2-40B4-BE49-F238E27FC236}">
                <a16:creationId xmlns:a16="http://schemas.microsoft.com/office/drawing/2014/main" id="{C8AE771B-038C-2EAC-9205-9742931A116D}"/>
              </a:ext>
            </a:extLst>
          </p:cNvPr>
          <p:cNvCxnSpPr/>
          <p:nvPr/>
        </p:nvCxnSpPr>
        <p:spPr>
          <a:xfrm>
            <a:off x="-15803" y="2261419"/>
            <a:ext cx="28376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83CB473C-B891-80BE-4223-8678D713B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54" y="1083935"/>
            <a:ext cx="964051" cy="964051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96462597-6D31-74B8-A296-568352FDC5B2}"/>
              </a:ext>
            </a:extLst>
          </p:cNvPr>
          <p:cNvGrpSpPr/>
          <p:nvPr/>
        </p:nvGrpSpPr>
        <p:grpSpPr>
          <a:xfrm>
            <a:off x="10441386" y="274280"/>
            <a:ext cx="1613132" cy="342509"/>
            <a:chOff x="10441386" y="274280"/>
            <a:chExt cx="1613132" cy="342509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6B9DC6F8-E7A5-45D5-76BE-2993561C2450}"/>
                </a:ext>
              </a:extLst>
            </p:cNvPr>
            <p:cNvSpPr txBox="1"/>
            <p:nvPr/>
          </p:nvSpPr>
          <p:spPr>
            <a:xfrm>
              <a:off x="10715450" y="293624"/>
              <a:ext cx="13390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u="sng"/>
                <a:t>Administrador</a:t>
              </a: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DAF9B7C-E8B8-3AA5-9065-30548499A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41386" y="274280"/>
              <a:ext cx="302705" cy="302705"/>
            </a:xfrm>
            <a:prstGeom prst="rect">
              <a:avLst/>
            </a:prstGeom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BB800F3D-30D8-1F07-D416-D72FB903C572}"/>
              </a:ext>
            </a:extLst>
          </p:cNvPr>
          <p:cNvGrpSpPr/>
          <p:nvPr/>
        </p:nvGrpSpPr>
        <p:grpSpPr>
          <a:xfrm>
            <a:off x="0" y="2957742"/>
            <a:ext cx="2743199" cy="369332"/>
            <a:chOff x="0" y="2856779"/>
            <a:chExt cx="2743199" cy="369332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0AF1A6A4-4B96-32AA-4D43-8113CA503CF1}"/>
                </a:ext>
              </a:extLst>
            </p:cNvPr>
            <p:cNvSpPr/>
            <p:nvPr/>
          </p:nvSpPr>
          <p:spPr>
            <a:xfrm>
              <a:off x="0" y="2856779"/>
              <a:ext cx="2743199" cy="369332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2" name="CuadroTexto 11">
              <a:hlinkClick r:id="" action="ppaction://hlinkshowjump?jump=nextslide" highlightClick="1"/>
              <a:extLst>
                <a:ext uri="{FF2B5EF4-FFF2-40B4-BE49-F238E27FC236}">
                  <a16:creationId xmlns:a16="http://schemas.microsoft.com/office/drawing/2014/main" id="{55196FD5-A8E9-332A-C416-65BA1E5EAE2B}"/>
                </a:ext>
              </a:extLst>
            </p:cNvPr>
            <p:cNvSpPr txBox="1"/>
            <p:nvPr/>
          </p:nvSpPr>
          <p:spPr>
            <a:xfrm>
              <a:off x="137480" y="2866486"/>
              <a:ext cx="23009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i="1" u="sng" dirty="0"/>
                <a:t>Panel de control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58DB352-4AAC-A9FC-B606-7BC4756F4D7B}"/>
              </a:ext>
            </a:extLst>
          </p:cNvPr>
          <p:cNvGrpSpPr/>
          <p:nvPr/>
        </p:nvGrpSpPr>
        <p:grpSpPr>
          <a:xfrm>
            <a:off x="-5968" y="3966609"/>
            <a:ext cx="2743199" cy="369332"/>
            <a:chOff x="-10886" y="3734874"/>
            <a:chExt cx="2743199" cy="369332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2FE4B84B-5789-4F47-2230-3E6D31A5E563}"/>
                </a:ext>
              </a:extLst>
            </p:cNvPr>
            <p:cNvSpPr/>
            <p:nvPr/>
          </p:nvSpPr>
          <p:spPr>
            <a:xfrm>
              <a:off x="-10886" y="3734874"/>
              <a:ext cx="2743199" cy="369332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2F3E2B80-AF46-8134-F57F-CCC9E5AAFFF2}"/>
                </a:ext>
              </a:extLst>
            </p:cNvPr>
            <p:cNvSpPr txBox="1"/>
            <p:nvPr/>
          </p:nvSpPr>
          <p:spPr>
            <a:xfrm>
              <a:off x="137481" y="3745558"/>
              <a:ext cx="23009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i="1" dirty="0"/>
                <a:t>Menú</a:t>
              </a: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899AFA47-C249-497E-04DD-0E186DAF059D}"/>
              </a:ext>
            </a:extLst>
          </p:cNvPr>
          <p:cNvGrpSpPr/>
          <p:nvPr/>
        </p:nvGrpSpPr>
        <p:grpSpPr>
          <a:xfrm>
            <a:off x="-10886" y="4973590"/>
            <a:ext cx="2743199" cy="369332"/>
            <a:chOff x="-15803" y="4612969"/>
            <a:chExt cx="2743199" cy="369332"/>
          </a:xfrm>
        </p:grpSpPr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83709332-0737-1E00-A9E8-5B84C01CA335}"/>
                </a:ext>
              </a:extLst>
            </p:cNvPr>
            <p:cNvSpPr/>
            <p:nvPr/>
          </p:nvSpPr>
          <p:spPr>
            <a:xfrm>
              <a:off x="-15803" y="4612969"/>
              <a:ext cx="2743199" cy="369332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C039DB0A-DFF3-5F52-ADEB-4C5B2F7A9A8F}"/>
                </a:ext>
              </a:extLst>
            </p:cNvPr>
            <p:cNvSpPr txBox="1"/>
            <p:nvPr/>
          </p:nvSpPr>
          <p:spPr>
            <a:xfrm>
              <a:off x="137481" y="4626078"/>
              <a:ext cx="23009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i="1" dirty="0"/>
                <a:t>Componentes</a:t>
              </a: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502C18A-7336-B267-D39A-5449CE525592}"/>
              </a:ext>
            </a:extLst>
          </p:cNvPr>
          <p:cNvGrpSpPr/>
          <p:nvPr/>
        </p:nvGrpSpPr>
        <p:grpSpPr>
          <a:xfrm>
            <a:off x="-10886" y="5982457"/>
            <a:ext cx="2743199" cy="369332"/>
            <a:chOff x="0" y="5491064"/>
            <a:chExt cx="2743199" cy="369332"/>
          </a:xfrm>
        </p:grpSpPr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29691F64-9B75-B437-A69C-F121D689890E}"/>
                </a:ext>
              </a:extLst>
            </p:cNvPr>
            <p:cNvSpPr/>
            <p:nvPr/>
          </p:nvSpPr>
          <p:spPr>
            <a:xfrm>
              <a:off x="0" y="5491064"/>
              <a:ext cx="2743199" cy="369332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024" name="CuadroTexto 1023">
              <a:extLst>
                <a:ext uri="{FF2B5EF4-FFF2-40B4-BE49-F238E27FC236}">
                  <a16:creationId xmlns:a16="http://schemas.microsoft.com/office/drawing/2014/main" id="{A7293C94-E2AB-7F39-5D33-20B9DB16358A}"/>
                </a:ext>
              </a:extLst>
            </p:cNvPr>
            <p:cNvSpPr txBox="1"/>
            <p:nvPr/>
          </p:nvSpPr>
          <p:spPr>
            <a:xfrm>
              <a:off x="137481" y="5507213"/>
              <a:ext cx="23009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i="1" dirty="0"/>
                <a:t>Configuraciones</a:t>
              </a:r>
            </a:p>
          </p:txBody>
        </p:sp>
      </p:grpSp>
      <p:pic>
        <p:nvPicPr>
          <p:cNvPr id="1026" name="Imagen 1025">
            <a:extLst>
              <a:ext uri="{FF2B5EF4-FFF2-40B4-BE49-F238E27FC236}">
                <a16:creationId xmlns:a16="http://schemas.microsoft.com/office/drawing/2014/main" id="{76784672-7681-363F-B01E-E46F70E48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1027" name="CuadroTexto 102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F7458D41-06FE-22B2-5603-647500F90D9A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</p:spTree>
    <p:extLst>
      <p:ext uri="{BB962C8B-B14F-4D97-AF65-F5344CB8AC3E}">
        <p14:creationId xmlns:p14="http://schemas.microsoft.com/office/powerpoint/2010/main" val="716744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6ABA669-8DE1-8E3C-4DE4-C7CBCBF1BCE9}"/>
              </a:ext>
            </a:extLst>
          </p:cNvPr>
          <p:cNvSpPr txBox="1"/>
          <p:nvPr/>
        </p:nvSpPr>
        <p:spPr>
          <a:xfrm>
            <a:off x="7536124" y="292942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/>
              <a:t>¿Quienes somos?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3702667A-B4BC-6B26-FDA7-358616CE8882}"/>
              </a:ext>
            </a:extLst>
          </p:cNvPr>
          <p:cNvCxnSpPr/>
          <p:nvPr/>
        </p:nvCxnSpPr>
        <p:spPr>
          <a:xfrm>
            <a:off x="2821864" y="847725"/>
            <a:ext cx="0" cy="6010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C6172B8-3BC8-915D-95D3-57A9AB20DC8E}"/>
              </a:ext>
            </a:extLst>
          </p:cNvPr>
          <p:cNvSpPr txBox="1"/>
          <p:nvPr/>
        </p:nvSpPr>
        <p:spPr>
          <a:xfrm>
            <a:off x="1210693" y="1380702"/>
            <a:ext cx="15216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Alex Gómez</a:t>
            </a:r>
            <a:br>
              <a:rPr lang="es-CO" dirty="0"/>
            </a:br>
            <a:r>
              <a:rPr lang="es-CO" sz="1100" dirty="0"/>
              <a:t>Administrador</a:t>
            </a:r>
            <a:endParaRPr lang="es-CO" dirty="0"/>
          </a:p>
        </p:txBody>
      </p:sp>
      <p:sp>
        <p:nvSpPr>
          <p:cNvPr id="1025" name="CuadroTexto 1024">
            <a:extLst>
              <a:ext uri="{FF2B5EF4-FFF2-40B4-BE49-F238E27FC236}">
                <a16:creationId xmlns:a16="http://schemas.microsoft.com/office/drawing/2014/main" id="{76B65829-3B73-CFAB-56E1-5DE85B3E1648}"/>
              </a:ext>
            </a:extLst>
          </p:cNvPr>
          <p:cNvSpPr txBox="1"/>
          <p:nvPr/>
        </p:nvSpPr>
        <p:spPr>
          <a:xfrm>
            <a:off x="1210694" y="1083318"/>
            <a:ext cx="1323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/>
              <a:t>Inicio</a:t>
            </a:r>
          </a:p>
        </p:txBody>
      </p:sp>
      <p:cxnSp>
        <p:nvCxnSpPr>
          <p:cNvPr id="1039" name="Conector recto 1038">
            <a:extLst>
              <a:ext uri="{FF2B5EF4-FFF2-40B4-BE49-F238E27FC236}">
                <a16:creationId xmlns:a16="http://schemas.microsoft.com/office/drawing/2014/main" id="{C8AE771B-038C-2EAC-9205-9742931A116D}"/>
              </a:ext>
            </a:extLst>
          </p:cNvPr>
          <p:cNvCxnSpPr/>
          <p:nvPr/>
        </p:nvCxnSpPr>
        <p:spPr>
          <a:xfrm>
            <a:off x="-15803" y="2261419"/>
            <a:ext cx="28376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83CB473C-B891-80BE-4223-8678D713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4" y="1083935"/>
            <a:ext cx="964051" cy="964051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96462597-6D31-74B8-A296-568352FDC5B2}"/>
              </a:ext>
            </a:extLst>
          </p:cNvPr>
          <p:cNvGrpSpPr/>
          <p:nvPr/>
        </p:nvGrpSpPr>
        <p:grpSpPr>
          <a:xfrm>
            <a:off x="10441386" y="274280"/>
            <a:ext cx="1613132" cy="342509"/>
            <a:chOff x="10441386" y="274280"/>
            <a:chExt cx="1613132" cy="342509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6B9DC6F8-E7A5-45D5-76BE-2993561C2450}"/>
                </a:ext>
              </a:extLst>
            </p:cNvPr>
            <p:cNvSpPr txBox="1"/>
            <p:nvPr/>
          </p:nvSpPr>
          <p:spPr>
            <a:xfrm>
              <a:off x="10715450" y="293624"/>
              <a:ext cx="13390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u="sng"/>
                <a:t>Administrador</a:t>
              </a: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DAF9B7C-E8B8-3AA5-9065-30548499A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41386" y="274280"/>
              <a:ext cx="302705" cy="302705"/>
            </a:xfrm>
            <a:prstGeom prst="rect">
              <a:avLst/>
            </a:prstGeom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BB800F3D-30D8-1F07-D416-D72FB903C572}"/>
              </a:ext>
            </a:extLst>
          </p:cNvPr>
          <p:cNvGrpSpPr/>
          <p:nvPr/>
        </p:nvGrpSpPr>
        <p:grpSpPr>
          <a:xfrm>
            <a:off x="0" y="2417128"/>
            <a:ext cx="2743199" cy="369332"/>
            <a:chOff x="0" y="2856779"/>
            <a:chExt cx="2743199" cy="369332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0AF1A6A4-4B96-32AA-4D43-8113CA503CF1}"/>
                </a:ext>
              </a:extLst>
            </p:cNvPr>
            <p:cNvSpPr/>
            <p:nvPr/>
          </p:nvSpPr>
          <p:spPr>
            <a:xfrm>
              <a:off x="0" y="2856779"/>
              <a:ext cx="2743199" cy="369332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5196FD5-A8E9-332A-C416-65BA1E5EAE2B}"/>
                </a:ext>
              </a:extLst>
            </p:cNvPr>
            <p:cNvSpPr txBox="1"/>
            <p:nvPr/>
          </p:nvSpPr>
          <p:spPr>
            <a:xfrm>
              <a:off x="137480" y="2866486"/>
              <a:ext cx="23009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i="1" u="sng" dirty="0"/>
                <a:t>Panel de control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58DB352-4AAC-A9FC-B606-7BC4756F4D7B}"/>
              </a:ext>
            </a:extLst>
          </p:cNvPr>
          <p:cNvGrpSpPr/>
          <p:nvPr/>
        </p:nvGrpSpPr>
        <p:grpSpPr>
          <a:xfrm>
            <a:off x="-5968" y="4556545"/>
            <a:ext cx="2743199" cy="369332"/>
            <a:chOff x="-10886" y="3734874"/>
            <a:chExt cx="2743199" cy="369332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2FE4B84B-5789-4F47-2230-3E6D31A5E563}"/>
                </a:ext>
              </a:extLst>
            </p:cNvPr>
            <p:cNvSpPr/>
            <p:nvPr/>
          </p:nvSpPr>
          <p:spPr>
            <a:xfrm>
              <a:off x="-10886" y="3734874"/>
              <a:ext cx="2743199" cy="369332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2F3E2B80-AF46-8134-F57F-CCC9E5AAFFF2}"/>
                </a:ext>
              </a:extLst>
            </p:cNvPr>
            <p:cNvSpPr txBox="1"/>
            <p:nvPr/>
          </p:nvSpPr>
          <p:spPr>
            <a:xfrm>
              <a:off x="137481" y="3745558"/>
              <a:ext cx="23009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i="1" dirty="0"/>
                <a:t>Menú</a:t>
              </a:r>
            </a:p>
          </p:txBody>
        </p:sp>
      </p:grpSp>
      <p:grpSp>
        <p:nvGrpSpPr>
          <p:cNvPr id="1029" name="Grupo 1028">
            <a:extLst>
              <a:ext uri="{FF2B5EF4-FFF2-40B4-BE49-F238E27FC236}">
                <a16:creationId xmlns:a16="http://schemas.microsoft.com/office/drawing/2014/main" id="{75B61335-4029-77DA-5278-86F9BE6F6FCA}"/>
              </a:ext>
            </a:extLst>
          </p:cNvPr>
          <p:cNvGrpSpPr/>
          <p:nvPr/>
        </p:nvGrpSpPr>
        <p:grpSpPr>
          <a:xfrm>
            <a:off x="0" y="2786458"/>
            <a:ext cx="2732307" cy="1336999"/>
            <a:chOff x="0" y="2638973"/>
            <a:chExt cx="2732307" cy="1336999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A629BD61-4B30-F45D-8211-6EFD45A07BDF}"/>
                </a:ext>
              </a:extLst>
            </p:cNvPr>
            <p:cNvSpPr/>
            <p:nvPr/>
          </p:nvSpPr>
          <p:spPr>
            <a:xfrm>
              <a:off x="0" y="2638973"/>
              <a:ext cx="2732307" cy="1310836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30" name="CuadroTexto 1029">
              <a:extLst>
                <a:ext uri="{FF2B5EF4-FFF2-40B4-BE49-F238E27FC236}">
                  <a16:creationId xmlns:a16="http://schemas.microsoft.com/office/drawing/2014/main" id="{232C7964-6EF6-3271-78C4-4329B63B87A2}"/>
                </a:ext>
              </a:extLst>
            </p:cNvPr>
            <p:cNvSpPr txBox="1"/>
            <p:nvPr/>
          </p:nvSpPr>
          <p:spPr>
            <a:xfrm>
              <a:off x="137481" y="2717630"/>
              <a:ext cx="22900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/>
                <a:t>Sistema</a:t>
              </a:r>
            </a:p>
          </p:txBody>
        </p:sp>
        <p:sp>
          <p:nvSpPr>
            <p:cNvPr id="1031" name="CuadroTexto 1030">
              <a:extLst>
                <a:ext uri="{FF2B5EF4-FFF2-40B4-BE49-F238E27FC236}">
                  <a16:creationId xmlns:a16="http://schemas.microsoft.com/office/drawing/2014/main" id="{2FE767A0-E129-BACE-451E-4F8B86F8D6BA}"/>
                </a:ext>
              </a:extLst>
            </p:cNvPr>
            <p:cNvSpPr txBox="1"/>
            <p:nvPr/>
          </p:nvSpPr>
          <p:spPr>
            <a:xfrm>
              <a:off x="33356" y="2967038"/>
              <a:ext cx="2500830" cy="2769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CO" sz="1200" dirty="0"/>
                <a:t>  Base de datos</a:t>
              </a:r>
            </a:p>
          </p:txBody>
        </p:sp>
        <p:sp>
          <p:nvSpPr>
            <p:cNvPr id="1032" name="CuadroTexto 1031">
              <a:extLst>
                <a:ext uri="{FF2B5EF4-FFF2-40B4-BE49-F238E27FC236}">
                  <a16:creationId xmlns:a16="http://schemas.microsoft.com/office/drawing/2014/main" id="{380BFD66-CE8F-3647-ED99-2363E064815A}"/>
                </a:ext>
              </a:extLst>
            </p:cNvPr>
            <p:cNvSpPr txBox="1"/>
            <p:nvPr/>
          </p:nvSpPr>
          <p:spPr>
            <a:xfrm>
              <a:off x="115696" y="3217761"/>
              <a:ext cx="1946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/>
                <a:t>Usuarios</a:t>
              </a:r>
            </a:p>
          </p:txBody>
        </p:sp>
        <p:sp>
          <p:nvSpPr>
            <p:cNvPr id="1033" name="CuadroTexto 1032">
              <a:extLst>
                <a:ext uri="{FF2B5EF4-FFF2-40B4-BE49-F238E27FC236}">
                  <a16:creationId xmlns:a16="http://schemas.microsoft.com/office/drawing/2014/main" id="{806036C2-F62A-4607-44D8-9B49356AF363}"/>
                </a:ext>
              </a:extLst>
            </p:cNvPr>
            <p:cNvSpPr txBox="1"/>
            <p:nvPr/>
          </p:nvSpPr>
          <p:spPr>
            <a:xfrm>
              <a:off x="140227" y="3467350"/>
              <a:ext cx="1946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/>
                <a:t>Permisos</a:t>
              </a:r>
            </a:p>
          </p:txBody>
        </p:sp>
        <p:sp>
          <p:nvSpPr>
            <p:cNvPr id="1034" name="CuadroTexto 1033">
              <a:extLst>
                <a:ext uri="{FF2B5EF4-FFF2-40B4-BE49-F238E27FC236}">
                  <a16:creationId xmlns:a16="http://schemas.microsoft.com/office/drawing/2014/main" id="{4881112E-0660-2EB8-D4A3-7345E6CCE4FC}"/>
                </a:ext>
              </a:extLst>
            </p:cNvPr>
            <p:cNvSpPr txBox="1"/>
            <p:nvPr/>
          </p:nvSpPr>
          <p:spPr>
            <a:xfrm>
              <a:off x="134429" y="3698973"/>
              <a:ext cx="1946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/>
                <a:t>Comentarios</a:t>
              </a:r>
            </a:p>
          </p:txBody>
        </p:sp>
      </p:grpSp>
      <p:grpSp>
        <p:nvGrpSpPr>
          <p:cNvPr id="1035" name="Grupo 1034">
            <a:extLst>
              <a:ext uri="{FF2B5EF4-FFF2-40B4-BE49-F238E27FC236}">
                <a16:creationId xmlns:a16="http://schemas.microsoft.com/office/drawing/2014/main" id="{004C5873-F14B-982C-9C3B-A913E85A7BAC}"/>
              </a:ext>
            </a:extLst>
          </p:cNvPr>
          <p:cNvGrpSpPr/>
          <p:nvPr/>
        </p:nvGrpSpPr>
        <p:grpSpPr>
          <a:xfrm>
            <a:off x="3187731" y="1938922"/>
            <a:ext cx="8737254" cy="4402512"/>
            <a:chOff x="2503396" y="1277809"/>
            <a:chExt cx="9581954" cy="4634381"/>
          </a:xfrm>
        </p:grpSpPr>
        <p:cxnSp>
          <p:nvCxnSpPr>
            <p:cNvPr id="1036" name="Conector recto 1035">
              <a:extLst>
                <a:ext uri="{FF2B5EF4-FFF2-40B4-BE49-F238E27FC236}">
                  <a16:creationId xmlns:a16="http://schemas.microsoft.com/office/drawing/2014/main" id="{F9C26895-436F-77AF-72A8-6AA062A9B4AD}"/>
                </a:ext>
              </a:extLst>
            </p:cNvPr>
            <p:cNvCxnSpPr/>
            <p:nvPr/>
          </p:nvCxnSpPr>
          <p:spPr>
            <a:xfrm>
              <a:off x="2977754" y="2036811"/>
              <a:ext cx="0" cy="38753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Rectángulo 1036">
              <a:extLst>
                <a:ext uri="{FF2B5EF4-FFF2-40B4-BE49-F238E27FC236}">
                  <a16:creationId xmlns:a16="http://schemas.microsoft.com/office/drawing/2014/main" id="{F7E14E94-04CF-F65B-291A-C2692CCA64ED}"/>
                </a:ext>
              </a:extLst>
            </p:cNvPr>
            <p:cNvSpPr/>
            <p:nvPr/>
          </p:nvSpPr>
          <p:spPr>
            <a:xfrm>
              <a:off x="2508555" y="2036812"/>
              <a:ext cx="9166065" cy="387537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8" name="Conector recto 1037">
              <a:extLst>
                <a:ext uri="{FF2B5EF4-FFF2-40B4-BE49-F238E27FC236}">
                  <a16:creationId xmlns:a16="http://schemas.microsoft.com/office/drawing/2014/main" id="{F170DD1A-394B-AD65-FBDA-93BCCABC0131}"/>
                </a:ext>
              </a:extLst>
            </p:cNvPr>
            <p:cNvCxnSpPr/>
            <p:nvPr/>
          </p:nvCxnSpPr>
          <p:spPr>
            <a:xfrm>
              <a:off x="4212165" y="2036811"/>
              <a:ext cx="0" cy="38753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Conector recto 1039">
              <a:extLst>
                <a:ext uri="{FF2B5EF4-FFF2-40B4-BE49-F238E27FC236}">
                  <a16:creationId xmlns:a16="http://schemas.microsoft.com/office/drawing/2014/main" id="{4D72D4F9-CAF9-7E44-665B-41D5657A7416}"/>
                </a:ext>
              </a:extLst>
            </p:cNvPr>
            <p:cNvCxnSpPr/>
            <p:nvPr/>
          </p:nvCxnSpPr>
          <p:spPr>
            <a:xfrm>
              <a:off x="6904759" y="2036811"/>
              <a:ext cx="0" cy="38753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Conector recto 1040">
              <a:extLst>
                <a:ext uri="{FF2B5EF4-FFF2-40B4-BE49-F238E27FC236}">
                  <a16:creationId xmlns:a16="http://schemas.microsoft.com/office/drawing/2014/main" id="{7CD62292-BC83-911B-1793-4C9E09168341}"/>
                </a:ext>
              </a:extLst>
            </p:cNvPr>
            <p:cNvCxnSpPr/>
            <p:nvPr/>
          </p:nvCxnSpPr>
          <p:spPr>
            <a:xfrm>
              <a:off x="8677275" y="2036811"/>
              <a:ext cx="0" cy="38753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Conector recto 1041">
              <a:extLst>
                <a:ext uri="{FF2B5EF4-FFF2-40B4-BE49-F238E27FC236}">
                  <a16:creationId xmlns:a16="http://schemas.microsoft.com/office/drawing/2014/main" id="{5F43B62A-FD69-D4A1-5F6D-B0E5E4D33E4D}"/>
                </a:ext>
              </a:extLst>
            </p:cNvPr>
            <p:cNvCxnSpPr/>
            <p:nvPr/>
          </p:nvCxnSpPr>
          <p:spPr>
            <a:xfrm>
              <a:off x="9745390" y="2036811"/>
              <a:ext cx="0" cy="38753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Conector recto 1042">
              <a:extLst>
                <a:ext uri="{FF2B5EF4-FFF2-40B4-BE49-F238E27FC236}">
                  <a16:creationId xmlns:a16="http://schemas.microsoft.com/office/drawing/2014/main" id="{CD38F7D1-679D-C6BA-1E54-89AE94AA7182}"/>
                </a:ext>
              </a:extLst>
            </p:cNvPr>
            <p:cNvCxnSpPr/>
            <p:nvPr/>
          </p:nvCxnSpPr>
          <p:spPr>
            <a:xfrm flipH="1">
              <a:off x="2523090" y="2432336"/>
              <a:ext cx="9166067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7" name="CuadroTexto 1056">
              <a:extLst>
                <a:ext uri="{FF2B5EF4-FFF2-40B4-BE49-F238E27FC236}">
                  <a16:creationId xmlns:a16="http://schemas.microsoft.com/office/drawing/2014/main" id="{589FDC85-07E4-A5FE-D612-99DBF9DE5C5F}"/>
                </a:ext>
              </a:extLst>
            </p:cNvPr>
            <p:cNvSpPr txBox="1"/>
            <p:nvPr/>
          </p:nvSpPr>
          <p:spPr>
            <a:xfrm>
              <a:off x="2545834" y="2091683"/>
              <a:ext cx="4194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400">
                  <a:latin typeface="Bahnschrift Light Condensed" panose="020B0502040204020203" pitchFamily="34" charset="0"/>
                </a:rPr>
                <a:t>No.</a:t>
              </a:r>
              <a:endParaRPr lang="es-MX" sz="1200">
                <a:latin typeface="Bahnschrift Light Condensed" panose="020B0502040204020203" pitchFamily="34" charset="0"/>
              </a:endParaRPr>
            </a:p>
          </p:txBody>
        </p:sp>
        <p:sp>
          <p:nvSpPr>
            <p:cNvPr id="1058" name="CuadroTexto 1057">
              <a:extLst>
                <a:ext uri="{FF2B5EF4-FFF2-40B4-BE49-F238E27FC236}">
                  <a16:creationId xmlns:a16="http://schemas.microsoft.com/office/drawing/2014/main" id="{1F84E51C-0700-B9B5-DB21-480DEF20DF4F}"/>
                </a:ext>
              </a:extLst>
            </p:cNvPr>
            <p:cNvSpPr txBox="1"/>
            <p:nvPr/>
          </p:nvSpPr>
          <p:spPr>
            <a:xfrm>
              <a:off x="3089346" y="2091683"/>
              <a:ext cx="1138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>
                  <a:latin typeface="Bahnschrift Light Condensed" panose="020B0502040204020203" pitchFamily="34" charset="0"/>
                </a:rPr>
                <a:t>Tipo de Usuario</a:t>
              </a:r>
            </a:p>
          </p:txBody>
        </p:sp>
        <p:sp>
          <p:nvSpPr>
            <p:cNvPr id="1059" name="CuadroTexto 1058">
              <a:extLst>
                <a:ext uri="{FF2B5EF4-FFF2-40B4-BE49-F238E27FC236}">
                  <a16:creationId xmlns:a16="http://schemas.microsoft.com/office/drawing/2014/main" id="{52A87C16-73D9-DB9A-4CA8-D8981CEBB289}"/>
                </a:ext>
              </a:extLst>
            </p:cNvPr>
            <p:cNvSpPr txBox="1"/>
            <p:nvPr/>
          </p:nvSpPr>
          <p:spPr>
            <a:xfrm>
              <a:off x="4317839" y="2091683"/>
              <a:ext cx="1303579" cy="29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>
                  <a:latin typeface="Bahnschrift Light Condensed" panose="020B0502040204020203" pitchFamily="34" charset="0"/>
                </a:rPr>
                <a:t>Nombre del usuario</a:t>
              </a:r>
            </a:p>
          </p:txBody>
        </p:sp>
        <p:sp>
          <p:nvSpPr>
            <p:cNvPr id="1060" name="CuadroTexto 1059">
              <a:extLst>
                <a:ext uri="{FF2B5EF4-FFF2-40B4-BE49-F238E27FC236}">
                  <a16:creationId xmlns:a16="http://schemas.microsoft.com/office/drawing/2014/main" id="{33FB1992-0F4C-D433-1FC3-62E83DFAA286}"/>
                </a:ext>
              </a:extLst>
            </p:cNvPr>
            <p:cNvSpPr txBox="1"/>
            <p:nvPr/>
          </p:nvSpPr>
          <p:spPr>
            <a:xfrm>
              <a:off x="7126756" y="2091681"/>
              <a:ext cx="1348443" cy="29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>
                  <a:latin typeface="Bahnschrift Light Condensed" panose="020B0502040204020203" pitchFamily="34" charset="0"/>
                </a:rPr>
                <a:t>Correo electrónico</a:t>
              </a:r>
            </a:p>
          </p:txBody>
        </p:sp>
        <p:sp>
          <p:nvSpPr>
            <p:cNvPr id="1061" name="CuadroTexto 1060">
              <a:extLst>
                <a:ext uri="{FF2B5EF4-FFF2-40B4-BE49-F238E27FC236}">
                  <a16:creationId xmlns:a16="http://schemas.microsoft.com/office/drawing/2014/main" id="{E7DED1FC-FEA5-4883-9A3A-2F459FA416BF}"/>
                </a:ext>
              </a:extLst>
            </p:cNvPr>
            <p:cNvSpPr txBox="1"/>
            <p:nvPr/>
          </p:nvSpPr>
          <p:spPr>
            <a:xfrm>
              <a:off x="8899272" y="2091683"/>
              <a:ext cx="1138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>
                  <a:latin typeface="Bahnschrift Light Condensed" panose="020B0502040204020203" pitchFamily="34" charset="0"/>
                </a:rPr>
                <a:t>Teléfono</a:t>
              </a:r>
            </a:p>
          </p:txBody>
        </p:sp>
        <p:sp>
          <p:nvSpPr>
            <p:cNvPr id="1062" name="CuadroTexto 1061">
              <a:extLst>
                <a:ext uri="{FF2B5EF4-FFF2-40B4-BE49-F238E27FC236}">
                  <a16:creationId xmlns:a16="http://schemas.microsoft.com/office/drawing/2014/main" id="{4B5FFB48-B045-2C98-C04F-D6DFDBC4B0AD}"/>
                </a:ext>
              </a:extLst>
            </p:cNvPr>
            <p:cNvSpPr txBox="1"/>
            <p:nvPr/>
          </p:nvSpPr>
          <p:spPr>
            <a:xfrm>
              <a:off x="9903916" y="2091683"/>
              <a:ext cx="1138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>
                  <a:latin typeface="Bahnschrift Light Condensed" panose="020B0502040204020203" pitchFamily="34" charset="0"/>
                </a:rPr>
                <a:t>Contraseña</a:t>
              </a:r>
            </a:p>
          </p:txBody>
        </p:sp>
        <p:cxnSp>
          <p:nvCxnSpPr>
            <p:cNvPr id="1063" name="Conector recto 1062">
              <a:extLst>
                <a:ext uri="{FF2B5EF4-FFF2-40B4-BE49-F238E27FC236}">
                  <a16:creationId xmlns:a16="http://schemas.microsoft.com/office/drawing/2014/main" id="{FC76F53E-9308-5640-1484-7510F3CD7A0E}"/>
                </a:ext>
              </a:extLst>
            </p:cNvPr>
            <p:cNvCxnSpPr/>
            <p:nvPr/>
          </p:nvCxnSpPr>
          <p:spPr>
            <a:xfrm>
              <a:off x="10916985" y="2036811"/>
              <a:ext cx="0" cy="38753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4" name="CuadroTexto 1063">
              <a:extLst>
                <a:ext uri="{FF2B5EF4-FFF2-40B4-BE49-F238E27FC236}">
                  <a16:creationId xmlns:a16="http://schemas.microsoft.com/office/drawing/2014/main" id="{C9CF479F-A1B4-0274-87D4-BAC7BE76D8CB}"/>
                </a:ext>
              </a:extLst>
            </p:cNvPr>
            <p:cNvSpPr txBox="1"/>
            <p:nvPr/>
          </p:nvSpPr>
          <p:spPr>
            <a:xfrm>
              <a:off x="10946458" y="2091683"/>
              <a:ext cx="1138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>
                  <a:latin typeface="Bahnschrift Light Condensed" panose="020B0502040204020203" pitchFamily="34" charset="0"/>
                </a:rPr>
                <a:t>Verificado</a:t>
              </a:r>
            </a:p>
          </p:txBody>
        </p:sp>
        <p:cxnSp>
          <p:nvCxnSpPr>
            <p:cNvPr id="1065" name="Conector recto 1064">
              <a:extLst>
                <a:ext uri="{FF2B5EF4-FFF2-40B4-BE49-F238E27FC236}">
                  <a16:creationId xmlns:a16="http://schemas.microsoft.com/office/drawing/2014/main" id="{CB6C218E-B272-BC98-2F4C-DA86A12A826B}"/>
                </a:ext>
              </a:extLst>
            </p:cNvPr>
            <p:cNvCxnSpPr/>
            <p:nvPr/>
          </p:nvCxnSpPr>
          <p:spPr>
            <a:xfrm>
              <a:off x="5779943" y="2036811"/>
              <a:ext cx="0" cy="38753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6" name="CuadroTexto 1065">
              <a:extLst>
                <a:ext uri="{FF2B5EF4-FFF2-40B4-BE49-F238E27FC236}">
                  <a16:creationId xmlns:a16="http://schemas.microsoft.com/office/drawing/2014/main" id="{37CC644F-E06C-175C-3679-02C447DFE8A5}"/>
                </a:ext>
              </a:extLst>
            </p:cNvPr>
            <p:cNvSpPr txBox="1"/>
            <p:nvPr/>
          </p:nvSpPr>
          <p:spPr>
            <a:xfrm>
              <a:off x="5888040" y="2091683"/>
              <a:ext cx="1138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>
                  <a:latin typeface="Bahnschrift Light Condensed" panose="020B0502040204020203" pitchFamily="34" charset="0"/>
                </a:rPr>
                <a:t>Tipo de cuenta</a:t>
              </a:r>
            </a:p>
          </p:txBody>
        </p:sp>
        <p:cxnSp>
          <p:nvCxnSpPr>
            <p:cNvPr id="1067" name="Conector recto 1066">
              <a:extLst>
                <a:ext uri="{FF2B5EF4-FFF2-40B4-BE49-F238E27FC236}">
                  <a16:creationId xmlns:a16="http://schemas.microsoft.com/office/drawing/2014/main" id="{A2F7962A-6EF6-8584-1923-8E07C3D00645}"/>
                </a:ext>
              </a:extLst>
            </p:cNvPr>
            <p:cNvCxnSpPr/>
            <p:nvPr/>
          </p:nvCxnSpPr>
          <p:spPr>
            <a:xfrm flipH="1">
              <a:off x="2523090" y="2778907"/>
              <a:ext cx="9166067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Conector recto 1067">
              <a:extLst>
                <a:ext uri="{FF2B5EF4-FFF2-40B4-BE49-F238E27FC236}">
                  <a16:creationId xmlns:a16="http://schemas.microsoft.com/office/drawing/2014/main" id="{8A9839B8-FA56-5D67-B846-B015C8397CA0}"/>
                </a:ext>
              </a:extLst>
            </p:cNvPr>
            <p:cNvCxnSpPr/>
            <p:nvPr/>
          </p:nvCxnSpPr>
          <p:spPr>
            <a:xfrm flipH="1">
              <a:off x="2523090" y="3118220"/>
              <a:ext cx="9166067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Conector recto 1068">
              <a:extLst>
                <a:ext uri="{FF2B5EF4-FFF2-40B4-BE49-F238E27FC236}">
                  <a16:creationId xmlns:a16="http://schemas.microsoft.com/office/drawing/2014/main" id="{75BB3422-B77E-C818-3D0F-F6EAAC53EFEF}"/>
                </a:ext>
              </a:extLst>
            </p:cNvPr>
            <p:cNvCxnSpPr/>
            <p:nvPr/>
          </p:nvCxnSpPr>
          <p:spPr>
            <a:xfrm flipH="1">
              <a:off x="2523090" y="3464792"/>
              <a:ext cx="9166067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Conector recto 1069">
              <a:extLst>
                <a:ext uri="{FF2B5EF4-FFF2-40B4-BE49-F238E27FC236}">
                  <a16:creationId xmlns:a16="http://schemas.microsoft.com/office/drawing/2014/main" id="{2E1F69C7-7DCA-2E61-06EE-5A82ABD6C15F}"/>
                </a:ext>
              </a:extLst>
            </p:cNvPr>
            <p:cNvCxnSpPr/>
            <p:nvPr/>
          </p:nvCxnSpPr>
          <p:spPr>
            <a:xfrm flipH="1">
              <a:off x="2512308" y="3775472"/>
              <a:ext cx="9166067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Conector recto 1070">
              <a:extLst>
                <a:ext uri="{FF2B5EF4-FFF2-40B4-BE49-F238E27FC236}">
                  <a16:creationId xmlns:a16="http://schemas.microsoft.com/office/drawing/2014/main" id="{7E0B6373-EBFB-2163-9771-E9F44439F993}"/>
                </a:ext>
              </a:extLst>
            </p:cNvPr>
            <p:cNvCxnSpPr/>
            <p:nvPr/>
          </p:nvCxnSpPr>
          <p:spPr>
            <a:xfrm flipH="1">
              <a:off x="2523090" y="4122044"/>
              <a:ext cx="9166067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2" name="CuadroTexto 1071">
              <a:extLst>
                <a:ext uri="{FF2B5EF4-FFF2-40B4-BE49-F238E27FC236}">
                  <a16:creationId xmlns:a16="http://schemas.microsoft.com/office/drawing/2014/main" id="{135CF621-DB9F-0743-5C73-CF2CD2853CEF}"/>
                </a:ext>
              </a:extLst>
            </p:cNvPr>
            <p:cNvSpPr txBox="1"/>
            <p:nvPr/>
          </p:nvSpPr>
          <p:spPr>
            <a:xfrm>
              <a:off x="2593459" y="2453207"/>
              <a:ext cx="419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>
                  <a:latin typeface="Bahnschrift Light Condensed" panose="020B0502040204020203" pitchFamily="34" charset="0"/>
                </a:rPr>
                <a:t>01</a:t>
              </a:r>
            </a:p>
          </p:txBody>
        </p:sp>
        <p:sp>
          <p:nvSpPr>
            <p:cNvPr id="1073" name="CuadroTexto 1072">
              <a:extLst>
                <a:ext uri="{FF2B5EF4-FFF2-40B4-BE49-F238E27FC236}">
                  <a16:creationId xmlns:a16="http://schemas.microsoft.com/office/drawing/2014/main" id="{8EDFFD61-A293-5088-271D-15C28112A11D}"/>
                </a:ext>
              </a:extLst>
            </p:cNvPr>
            <p:cNvSpPr txBox="1"/>
            <p:nvPr/>
          </p:nvSpPr>
          <p:spPr>
            <a:xfrm>
              <a:off x="3089346" y="2453207"/>
              <a:ext cx="1138892" cy="29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>
                  <a:latin typeface="Bahnschrift Light Condensed" panose="020B0502040204020203" pitchFamily="34" charset="0"/>
                </a:rPr>
                <a:t>Usuario 1</a:t>
              </a:r>
            </a:p>
          </p:txBody>
        </p:sp>
        <p:sp>
          <p:nvSpPr>
            <p:cNvPr id="1074" name="CuadroTexto 1073">
              <a:extLst>
                <a:ext uri="{FF2B5EF4-FFF2-40B4-BE49-F238E27FC236}">
                  <a16:creationId xmlns:a16="http://schemas.microsoft.com/office/drawing/2014/main" id="{E50F6039-F6A7-143F-B8F2-6945D25B7010}"/>
                </a:ext>
              </a:extLst>
            </p:cNvPr>
            <p:cNvSpPr txBox="1"/>
            <p:nvPr/>
          </p:nvSpPr>
          <p:spPr>
            <a:xfrm>
              <a:off x="4269412" y="2453207"/>
              <a:ext cx="1138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>
                  <a:latin typeface="Bahnschrift Light Condensed" panose="020B0502040204020203" pitchFamily="34" charset="0"/>
                </a:rPr>
                <a:t>Alfredo Pinilla</a:t>
              </a:r>
            </a:p>
          </p:txBody>
        </p:sp>
        <p:sp>
          <p:nvSpPr>
            <p:cNvPr id="1075" name="CuadroTexto 1074">
              <a:extLst>
                <a:ext uri="{FF2B5EF4-FFF2-40B4-BE49-F238E27FC236}">
                  <a16:creationId xmlns:a16="http://schemas.microsoft.com/office/drawing/2014/main" id="{4F8977B3-5B45-2A5C-3882-A1A9FED5C8F5}"/>
                </a:ext>
              </a:extLst>
            </p:cNvPr>
            <p:cNvSpPr txBox="1"/>
            <p:nvPr/>
          </p:nvSpPr>
          <p:spPr>
            <a:xfrm>
              <a:off x="6904759" y="2453207"/>
              <a:ext cx="18359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>
                  <a:latin typeface="Bahnschrift Light Condensed" panose="020B0502040204020203" pitchFamily="34" charset="0"/>
                </a:rPr>
                <a:t>info@example.com</a:t>
              </a:r>
              <a:endParaRPr lang="es-MX" sz="1200">
                <a:latin typeface="Bahnschrift Light Condensed" panose="020B0502040204020203" pitchFamily="34" charset="0"/>
              </a:endParaRPr>
            </a:p>
          </p:txBody>
        </p:sp>
        <p:sp>
          <p:nvSpPr>
            <p:cNvPr id="1076" name="CuadroTexto 1075">
              <a:extLst>
                <a:ext uri="{FF2B5EF4-FFF2-40B4-BE49-F238E27FC236}">
                  <a16:creationId xmlns:a16="http://schemas.microsoft.com/office/drawing/2014/main" id="{4CB60E4E-0B45-4CC8-7B76-4B42484D4490}"/>
                </a:ext>
              </a:extLst>
            </p:cNvPr>
            <p:cNvSpPr txBox="1"/>
            <p:nvPr/>
          </p:nvSpPr>
          <p:spPr>
            <a:xfrm>
              <a:off x="8740747" y="2453206"/>
              <a:ext cx="898971" cy="29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>
                  <a:latin typeface="Bahnschrift Light Condensed" panose="020B0502040204020203" pitchFamily="34" charset="0"/>
                </a:rPr>
                <a:t>3104895612</a:t>
              </a:r>
            </a:p>
          </p:txBody>
        </p:sp>
        <p:sp>
          <p:nvSpPr>
            <p:cNvPr id="1077" name="CuadroTexto 1076">
              <a:extLst>
                <a:ext uri="{FF2B5EF4-FFF2-40B4-BE49-F238E27FC236}">
                  <a16:creationId xmlns:a16="http://schemas.microsoft.com/office/drawing/2014/main" id="{9F61CD83-F1CB-1791-5B01-B6F07EBA683D}"/>
                </a:ext>
              </a:extLst>
            </p:cNvPr>
            <p:cNvSpPr txBox="1"/>
            <p:nvPr/>
          </p:nvSpPr>
          <p:spPr>
            <a:xfrm>
              <a:off x="9865816" y="2500833"/>
              <a:ext cx="854544" cy="29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>
                  <a:latin typeface="Bahnschrift Light Condensed" panose="020B0502040204020203" pitchFamily="34" charset="0"/>
                </a:rPr>
                <a:t>**************</a:t>
              </a:r>
            </a:p>
          </p:txBody>
        </p:sp>
        <p:sp>
          <p:nvSpPr>
            <p:cNvPr id="1078" name="CuadroTexto 1077">
              <a:extLst>
                <a:ext uri="{FF2B5EF4-FFF2-40B4-BE49-F238E27FC236}">
                  <a16:creationId xmlns:a16="http://schemas.microsoft.com/office/drawing/2014/main" id="{CE077A79-CC18-F9D9-47A1-872F760FCB1D}"/>
                </a:ext>
              </a:extLst>
            </p:cNvPr>
            <p:cNvSpPr txBox="1"/>
            <p:nvPr/>
          </p:nvSpPr>
          <p:spPr>
            <a:xfrm>
              <a:off x="10946457" y="2461988"/>
              <a:ext cx="581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>
                  <a:latin typeface="Bahnschrift Light Condensed" panose="020B0502040204020203" pitchFamily="34" charset="0"/>
                </a:rPr>
                <a:t>Si</a:t>
              </a:r>
            </a:p>
          </p:txBody>
        </p:sp>
        <p:sp>
          <p:nvSpPr>
            <p:cNvPr id="1079" name="CuadroTexto 1078">
              <a:extLst>
                <a:ext uri="{FF2B5EF4-FFF2-40B4-BE49-F238E27FC236}">
                  <a16:creationId xmlns:a16="http://schemas.microsoft.com/office/drawing/2014/main" id="{B51FAD9B-CF51-8E3F-FC0E-DD33D75CFC0D}"/>
                </a:ext>
              </a:extLst>
            </p:cNvPr>
            <p:cNvSpPr txBox="1"/>
            <p:nvPr/>
          </p:nvSpPr>
          <p:spPr>
            <a:xfrm>
              <a:off x="5840518" y="2453207"/>
              <a:ext cx="1138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>
                  <a:latin typeface="Bahnschrift Light Condensed" panose="020B0502040204020203" pitchFamily="34" charset="0"/>
                </a:rPr>
                <a:t>Correo</a:t>
              </a:r>
            </a:p>
          </p:txBody>
        </p:sp>
        <p:sp>
          <p:nvSpPr>
            <p:cNvPr id="1080" name="CuadroTexto 1079">
              <a:extLst>
                <a:ext uri="{FF2B5EF4-FFF2-40B4-BE49-F238E27FC236}">
                  <a16:creationId xmlns:a16="http://schemas.microsoft.com/office/drawing/2014/main" id="{08079B0E-11FF-C413-40AA-523654C11E1C}"/>
                </a:ext>
              </a:extLst>
            </p:cNvPr>
            <p:cNvSpPr txBox="1"/>
            <p:nvPr/>
          </p:nvSpPr>
          <p:spPr>
            <a:xfrm>
              <a:off x="2593459" y="2806051"/>
              <a:ext cx="419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>
                  <a:latin typeface="Bahnschrift Light Condensed" panose="020B0502040204020203" pitchFamily="34" charset="0"/>
                </a:rPr>
                <a:t>02</a:t>
              </a:r>
            </a:p>
          </p:txBody>
        </p:sp>
        <p:sp>
          <p:nvSpPr>
            <p:cNvPr id="1081" name="CuadroTexto 1080">
              <a:extLst>
                <a:ext uri="{FF2B5EF4-FFF2-40B4-BE49-F238E27FC236}">
                  <a16:creationId xmlns:a16="http://schemas.microsoft.com/office/drawing/2014/main" id="{FE6FBE2F-83E3-BE14-E43F-D9E242235363}"/>
                </a:ext>
              </a:extLst>
            </p:cNvPr>
            <p:cNvSpPr txBox="1"/>
            <p:nvPr/>
          </p:nvSpPr>
          <p:spPr>
            <a:xfrm>
              <a:off x="3089346" y="2806051"/>
              <a:ext cx="1138892" cy="29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>
                  <a:latin typeface="Bahnschrift Light Condensed" panose="020B0502040204020203" pitchFamily="34" charset="0"/>
                </a:rPr>
                <a:t>Usuario 2</a:t>
              </a:r>
            </a:p>
          </p:txBody>
        </p:sp>
        <p:sp>
          <p:nvSpPr>
            <p:cNvPr id="1082" name="CuadroTexto 1081">
              <a:extLst>
                <a:ext uri="{FF2B5EF4-FFF2-40B4-BE49-F238E27FC236}">
                  <a16:creationId xmlns:a16="http://schemas.microsoft.com/office/drawing/2014/main" id="{0720DF04-A9BC-1312-C4E3-41536E6ABEA9}"/>
                </a:ext>
              </a:extLst>
            </p:cNvPr>
            <p:cNvSpPr txBox="1"/>
            <p:nvPr/>
          </p:nvSpPr>
          <p:spPr>
            <a:xfrm>
              <a:off x="4269412" y="2806051"/>
              <a:ext cx="1138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>
                  <a:latin typeface="Bahnschrift Light Condensed" panose="020B0502040204020203" pitchFamily="34" charset="0"/>
                </a:rPr>
                <a:t>Carlos Pérez</a:t>
              </a:r>
            </a:p>
          </p:txBody>
        </p:sp>
        <p:sp>
          <p:nvSpPr>
            <p:cNvPr id="1083" name="CuadroTexto 1082">
              <a:extLst>
                <a:ext uri="{FF2B5EF4-FFF2-40B4-BE49-F238E27FC236}">
                  <a16:creationId xmlns:a16="http://schemas.microsoft.com/office/drawing/2014/main" id="{17832287-0DB4-72B8-9CD2-F2C73CB70055}"/>
                </a:ext>
              </a:extLst>
            </p:cNvPr>
            <p:cNvSpPr txBox="1"/>
            <p:nvPr/>
          </p:nvSpPr>
          <p:spPr>
            <a:xfrm>
              <a:off x="8751926" y="2806051"/>
              <a:ext cx="887792" cy="29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>
                  <a:latin typeface="Bahnschrift Light Condensed" panose="020B0502040204020203" pitchFamily="34" charset="0"/>
                </a:rPr>
                <a:t>3104895612</a:t>
              </a:r>
            </a:p>
          </p:txBody>
        </p:sp>
        <p:sp>
          <p:nvSpPr>
            <p:cNvPr id="1084" name="CuadroTexto 1083">
              <a:extLst>
                <a:ext uri="{FF2B5EF4-FFF2-40B4-BE49-F238E27FC236}">
                  <a16:creationId xmlns:a16="http://schemas.microsoft.com/office/drawing/2014/main" id="{D7DDA981-9A62-CA5D-3DA2-64B082D3EF28}"/>
                </a:ext>
              </a:extLst>
            </p:cNvPr>
            <p:cNvSpPr txBox="1"/>
            <p:nvPr/>
          </p:nvSpPr>
          <p:spPr>
            <a:xfrm>
              <a:off x="10946457" y="2814832"/>
              <a:ext cx="581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>
                  <a:latin typeface="Bahnschrift Light Condensed" panose="020B0502040204020203" pitchFamily="34" charset="0"/>
                </a:rPr>
                <a:t>No</a:t>
              </a:r>
            </a:p>
          </p:txBody>
        </p:sp>
        <p:sp>
          <p:nvSpPr>
            <p:cNvPr id="1085" name="CuadroTexto 1084">
              <a:extLst>
                <a:ext uri="{FF2B5EF4-FFF2-40B4-BE49-F238E27FC236}">
                  <a16:creationId xmlns:a16="http://schemas.microsoft.com/office/drawing/2014/main" id="{CFB900FA-434C-BE95-54F4-DD1E5443E270}"/>
                </a:ext>
              </a:extLst>
            </p:cNvPr>
            <p:cNvSpPr txBox="1"/>
            <p:nvPr/>
          </p:nvSpPr>
          <p:spPr>
            <a:xfrm>
              <a:off x="5840518" y="2806051"/>
              <a:ext cx="1138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>
                  <a:latin typeface="Bahnschrift Light Condensed" panose="020B0502040204020203" pitchFamily="34" charset="0"/>
                </a:rPr>
                <a:t>Facebook</a:t>
              </a:r>
            </a:p>
          </p:txBody>
        </p:sp>
        <p:sp>
          <p:nvSpPr>
            <p:cNvPr id="1086" name="CuadroTexto 1085">
              <a:extLst>
                <a:ext uri="{FF2B5EF4-FFF2-40B4-BE49-F238E27FC236}">
                  <a16:creationId xmlns:a16="http://schemas.microsoft.com/office/drawing/2014/main" id="{C176EF9C-9188-02D2-003D-EC1E059963A0}"/>
                </a:ext>
              </a:extLst>
            </p:cNvPr>
            <p:cNvSpPr txBox="1"/>
            <p:nvPr/>
          </p:nvSpPr>
          <p:spPr>
            <a:xfrm>
              <a:off x="2593459" y="3148341"/>
              <a:ext cx="419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>
                  <a:latin typeface="Bahnschrift Light Condensed" panose="020B0502040204020203" pitchFamily="34" charset="0"/>
                </a:rPr>
                <a:t>03</a:t>
              </a:r>
            </a:p>
          </p:txBody>
        </p:sp>
        <p:sp>
          <p:nvSpPr>
            <p:cNvPr id="1087" name="CuadroTexto 1086">
              <a:extLst>
                <a:ext uri="{FF2B5EF4-FFF2-40B4-BE49-F238E27FC236}">
                  <a16:creationId xmlns:a16="http://schemas.microsoft.com/office/drawing/2014/main" id="{C02BEB52-E6E9-750C-FDE1-EF732A482D8E}"/>
                </a:ext>
              </a:extLst>
            </p:cNvPr>
            <p:cNvSpPr txBox="1"/>
            <p:nvPr/>
          </p:nvSpPr>
          <p:spPr>
            <a:xfrm>
              <a:off x="3089346" y="3148342"/>
              <a:ext cx="1138892" cy="29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>
                  <a:latin typeface="Bahnschrift Light Condensed" panose="020B0502040204020203" pitchFamily="34" charset="0"/>
                </a:rPr>
                <a:t>Usuario 3</a:t>
              </a:r>
            </a:p>
          </p:txBody>
        </p:sp>
        <p:sp>
          <p:nvSpPr>
            <p:cNvPr id="1088" name="CuadroTexto 1087">
              <a:extLst>
                <a:ext uri="{FF2B5EF4-FFF2-40B4-BE49-F238E27FC236}">
                  <a16:creationId xmlns:a16="http://schemas.microsoft.com/office/drawing/2014/main" id="{20057C0F-E435-EDCF-27EC-95C006C046D1}"/>
                </a:ext>
              </a:extLst>
            </p:cNvPr>
            <p:cNvSpPr txBox="1"/>
            <p:nvPr/>
          </p:nvSpPr>
          <p:spPr>
            <a:xfrm>
              <a:off x="4269412" y="3148341"/>
              <a:ext cx="1138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>
                  <a:latin typeface="Bahnschrift Light Condensed" panose="020B0502040204020203" pitchFamily="34" charset="0"/>
                  <a:cs typeface="Dubai Light" panose="020B0303030403030204" pitchFamily="34" charset="-78"/>
                </a:rPr>
                <a:t>Alfonzo López</a:t>
              </a:r>
              <a:endParaRPr lang="es-MX" sz="1200">
                <a:latin typeface="Bahnschrift Light Condensed" panose="020B0502040204020203" pitchFamily="34" charset="0"/>
              </a:endParaRPr>
            </a:p>
          </p:txBody>
        </p:sp>
        <p:sp>
          <p:nvSpPr>
            <p:cNvPr id="1089" name="CuadroTexto 1088">
              <a:extLst>
                <a:ext uri="{FF2B5EF4-FFF2-40B4-BE49-F238E27FC236}">
                  <a16:creationId xmlns:a16="http://schemas.microsoft.com/office/drawing/2014/main" id="{08C3E622-6028-D1BA-AB4F-231E68E6BB63}"/>
                </a:ext>
              </a:extLst>
            </p:cNvPr>
            <p:cNvSpPr txBox="1"/>
            <p:nvPr/>
          </p:nvSpPr>
          <p:spPr>
            <a:xfrm>
              <a:off x="6848058" y="3148341"/>
              <a:ext cx="1892690" cy="297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>
                  <a:latin typeface="Bahnschrift Light Condensed" panose="020B0502040204020203" pitchFamily="34" charset="0"/>
                </a:rPr>
                <a:t>alfonzo.lopez.1209@gmail.com</a:t>
              </a:r>
            </a:p>
          </p:txBody>
        </p:sp>
        <p:sp>
          <p:nvSpPr>
            <p:cNvPr id="1090" name="CuadroTexto 1089">
              <a:extLst>
                <a:ext uri="{FF2B5EF4-FFF2-40B4-BE49-F238E27FC236}">
                  <a16:creationId xmlns:a16="http://schemas.microsoft.com/office/drawing/2014/main" id="{5E9FBF32-3294-9477-176E-009901BB8738}"/>
                </a:ext>
              </a:extLst>
            </p:cNvPr>
            <p:cNvSpPr txBox="1"/>
            <p:nvPr/>
          </p:nvSpPr>
          <p:spPr>
            <a:xfrm>
              <a:off x="8797448" y="3148340"/>
              <a:ext cx="842270" cy="29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>
                  <a:latin typeface="Bahnschrift Light Condensed" panose="020B0502040204020203" pitchFamily="34" charset="0"/>
                </a:rPr>
                <a:t>3104895612</a:t>
              </a:r>
            </a:p>
          </p:txBody>
        </p:sp>
        <p:sp>
          <p:nvSpPr>
            <p:cNvPr id="1091" name="CuadroTexto 1090">
              <a:extLst>
                <a:ext uri="{FF2B5EF4-FFF2-40B4-BE49-F238E27FC236}">
                  <a16:creationId xmlns:a16="http://schemas.microsoft.com/office/drawing/2014/main" id="{272A2556-4FFB-FE12-7A9A-E2B79B1BC2CB}"/>
                </a:ext>
              </a:extLst>
            </p:cNvPr>
            <p:cNvSpPr txBox="1"/>
            <p:nvPr/>
          </p:nvSpPr>
          <p:spPr>
            <a:xfrm>
              <a:off x="9865816" y="3195967"/>
              <a:ext cx="854544" cy="29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>
                  <a:latin typeface="Bahnschrift Light Condensed" panose="020B0502040204020203" pitchFamily="34" charset="0"/>
                </a:rPr>
                <a:t>**************</a:t>
              </a:r>
            </a:p>
          </p:txBody>
        </p:sp>
        <p:sp>
          <p:nvSpPr>
            <p:cNvPr id="1092" name="CuadroTexto 1091">
              <a:extLst>
                <a:ext uri="{FF2B5EF4-FFF2-40B4-BE49-F238E27FC236}">
                  <a16:creationId xmlns:a16="http://schemas.microsoft.com/office/drawing/2014/main" id="{FA82FDA3-25E0-85BA-8F41-216424D536B1}"/>
                </a:ext>
              </a:extLst>
            </p:cNvPr>
            <p:cNvSpPr txBox="1"/>
            <p:nvPr/>
          </p:nvSpPr>
          <p:spPr>
            <a:xfrm>
              <a:off x="10946457" y="3157122"/>
              <a:ext cx="581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>
                  <a:latin typeface="Bahnschrift Light Condensed" panose="020B0502040204020203" pitchFamily="34" charset="0"/>
                </a:rPr>
                <a:t>Si</a:t>
              </a:r>
            </a:p>
          </p:txBody>
        </p:sp>
        <p:sp>
          <p:nvSpPr>
            <p:cNvPr id="1093" name="CuadroTexto 1092">
              <a:extLst>
                <a:ext uri="{FF2B5EF4-FFF2-40B4-BE49-F238E27FC236}">
                  <a16:creationId xmlns:a16="http://schemas.microsoft.com/office/drawing/2014/main" id="{FB40067F-2809-EB1B-C3B4-F3B5870EF9CC}"/>
                </a:ext>
              </a:extLst>
            </p:cNvPr>
            <p:cNvSpPr txBox="1"/>
            <p:nvPr/>
          </p:nvSpPr>
          <p:spPr>
            <a:xfrm>
              <a:off x="5840518" y="3148341"/>
              <a:ext cx="1138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>
                  <a:latin typeface="Bahnschrift Light Condensed" panose="020B0502040204020203" pitchFamily="34" charset="0"/>
                </a:rPr>
                <a:t>Correo</a:t>
              </a:r>
            </a:p>
          </p:txBody>
        </p:sp>
        <p:sp>
          <p:nvSpPr>
            <p:cNvPr id="1094" name="CuadroTexto 1093">
              <a:extLst>
                <a:ext uri="{FF2B5EF4-FFF2-40B4-BE49-F238E27FC236}">
                  <a16:creationId xmlns:a16="http://schemas.microsoft.com/office/drawing/2014/main" id="{201DA008-8090-C3A3-109F-ECDE47D2164B}"/>
                </a:ext>
              </a:extLst>
            </p:cNvPr>
            <p:cNvSpPr txBox="1"/>
            <p:nvPr/>
          </p:nvSpPr>
          <p:spPr>
            <a:xfrm>
              <a:off x="2562177" y="1625658"/>
              <a:ext cx="1138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s-MX" sz="1200">
                <a:latin typeface="Bahnschrift Light Condensed" panose="020B0502040204020203" pitchFamily="34" charset="0"/>
              </a:endParaRPr>
            </a:p>
          </p:txBody>
        </p:sp>
        <p:sp>
          <p:nvSpPr>
            <p:cNvPr id="1095" name="CuadroTexto 1094">
              <a:extLst>
                <a:ext uri="{FF2B5EF4-FFF2-40B4-BE49-F238E27FC236}">
                  <a16:creationId xmlns:a16="http://schemas.microsoft.com/office/drawing/2014/main" id="{B19FCF60-B966-C211-0509-ACD4BB8BCE5B}"/>
                </a:ext>
              </a:extLst>
            </p:cNvPr>
            <p:cNvSpPr txBox="1"/>
            <p:nvPr/>
          </p:nvSpPr>
          <p:spPr>
            <a:xfrm>
              <a:off x="2503396" y="1277809"/>
              <a:ext cx="3013317" cy="3239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MX" sz="1400" dirty="0">
                  <a:latin typeface="Bahnschrift Light Condensed" panose="020B0502040204020203" pitchFamily="34" charset="0"/>
                </a:rPr>
                <a:t>Nombre de la tabla: Registro_de_usuario</a:t>
              </a:r>
            </a:p>
          </p:txBody>
        </p:sp>
      </p:grpSp>
      <p:sp>
        <p:nvSpPr>
          <p:cNvPr id="1026" name="CuadroTexto 1025">
            <a:extLst>
              <a:ext uri="{FF2B5EF4-FFF2-40B4-BE49-F238E27FC236}">
                <a16:creationId xmlns:a16="http://schemas.microsoft.com/office/drawing/2014/main" id="{96716F87-7B12-7E26-D8A1-054B8062FEE6}"/>
              </a:ext>
            </a:extLst>
          </p:cNvPr>
          <p:cNvSpPr txBox="1"/>
          <p:nvPr/>
        </p:nvSpPr>
        <p:spPr>
          <a:xfrm>
            <a:off x="4715270" y="1221817"/>
            <a:ext cx="558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Base de Datos</a:t>
            </a:r>
          </a:p>
        </p:txBody>
      </p:sp>
      <p:grpSp>
        <p:nvGrpSpPr>
          <p:cNvPr id="1044" name="Grupo 1043">
            <a:extLst>
              <a:ext uri="{FF2B5EF4-FFF2-40B4-BE49-F238E27FC236}">
                <a16:creationId xmlns:a16="http://schemas.microsoft.com/office/drawing/2014/main" id="{1CD4D205-ED17-A5E2-EE16-ADA8430F7E62}"/>
              </a:ext>
            </a:extLst>
          </p:cNvPr>
          <p:cNvGrpSpPr/>
          <p:nvPr/>
        </p:nvGrpSpPr>
        <p:grpSpPr>
          <a:xfrm>
            <a:off x="-4484" y="4922362"/>
            <a:ext cx="2732307" cy="1336999"/>
            <a:chOff x="0" y="2638973"/>
            <a:chExt cx="2732307" cy="1336999"/>
          </a:xfrm>
        </p:grpSpPr>
        <p:sp>
          <p:nvSpPr>
            <p:cNvPr id="1045" name="Rectángulo: esquinas redondeadas 1044">
              <a:extLst>
                <a:ext uri="{FF2B5EF4-FFF2-40B4-BE49-F238E27FC236}">
                  <a16:creationId xmlns:a16="http://schemas.microsoft.com/office/drawing/2014/main" id="{3A463DD5-722C-326F-5177-3E67847C6A26}"/>
                </a:ext>
              </a:extLst>
            </p:cNvPr>
            <p:cNvSpPr/>
            <p:nvPr/>
          </p:nvSpPr>
          <p:spPr>
            <a:xfrm>
              <a:off x="0" y="2638973"/>
              <a:ext cx="2732307" cy="1310836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46" name="CuadroTexto 1045">
              <a:extLst>
                <a:ext uri="{FF2B5EF4-FFF2-40B4-BE49-F238E27FC236}">
                  <a16:creationId xmlns:a16="http://schemas.microsoft.com/office/drawing/2014/main" id="{37F96CDA-F4B8-7425-09A1-93B5FC7D937E}"/>
                </a:ext>
              </a:extLst>
            </p:cNvPr>
            <p:cNvSpPr txBox="1"/>
            <p:nvPr/>
          </p:nvSpPr>
          <p:spPr>
            <a:xfrm>
              <a:off x="137481" y="2717630"/>
              <a:ext cx="22900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/>
                <a:t>Contenido</a:t>
              </a:r>
            </a:p>
          </p:txBody>
        </p:sp>
        <p:sp>
          <p:nvSpPr>
            <p:cNvPr id="1047" name="CuadroTexto 1046">
              <a:hlinkClick r:id="" action="ppaction://hlinkshowjump?jump=nextslide" highlightClick="1"/>
              <a:extLst>
                <a:ext uri="{FF2B5EF4-FFF2-40B4-BE49-F238E27FC236}">
                  <a16:creationId xmlns:a16="http://schemas.microsoft.com/office/drawing/2014/main" id="{3F7FE781-D248-AF91-D76D-0A6625C81F6E}"/>
                </a:ext>
              </a:extLst>
            </p:cNvPr>
            <p:cNvSpPr txBox="1"/>
            <p:nvPr/>
          </p:nvSpPr>
          <p:spPr>
            <a:xfrm>
              <a:off x="33356" y="2967038"/>
              <a:ext cx="2500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/>
                <a:t>   Tablas y Características</a:t>
              </a:r>
            </a:p>
          </p:txBody>
        </p:sp>
        <p:sp>
          <p:nvSpPr>
            <p:cNvPr id="1048" name="CuadroTexto 1047">
              <a:extLst>
                <a:ext uri="{FF2B5EF4-FFF2-40B4-BE49-F238E27FC236}">
                  <a16:creationId xmlns:a16="http://schemas.microsoft.com/office/drawing/2014/main" id="{32BF11F8-4E24-343B-8E2A-44D2056B5DC3}"/>
                </a:ext>
              </a:extLst>
            </p:cNvPr>
            <p:cNvSpPr txBox="1"/>
            <p:nvPr/>
          </p:nvSpPr>
          <p:spPr>
            <a:xfrm>
              <a:off x="115696" y="3217761"/>
              <a:ext cx="1946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/>
                <a:t>Ganancias</a:t>
              </a:r>
            </a:p>
          </p:txBody>
        </p:sp>
        <p:sp>
          <p:nvSpPr>
            <p:cNvPr id="1049" name="CuadroTexto 1048">
              <a:extLst>
                <a:ext uri="{FF2B5EF4-FFF2-40B4-BE49-F238E27FC236}">
                  <a16:creationId xmlns:a16="http://schemas.microsoft.com/office/drawing/2014/main" id="{C7EA294A-F669-5AFC-0E76-158B76B9CC25}"/>
                </a:ext>
              </a:extLst>
            </p:cNvPr>
            <p:cNvSpPr txBox="1"/>
            <p:nvPr/>
          </p:nvSpPr>
          <p:spPr>
            <a:xfrm>
              <a:off x="140227" y="3467350"/>
              <a:ext cx="1946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/>
                <a:t>Estadísticas</a:t>
              </a:r>
            </a:p>
          </p:txBody>
        </p:sp>
        <p:sp>
          <p:nvSpPr>
            <p:cNvPr id="1050" name="CuadroTexto 1049">
              <a:extLst>
                <a:ext uri="{FF2B5EF4-FFF2-40B4-BE49-F238E27FC236}">
                  <a16:creationId xmlns:a16="http://schemas.microsoft.com/office/drawing/2014/main" id="{D704A284-30F4-BC33-6A8A-E4C9274B27D2}"/>
                </a:ext>
              </a:extLst>
            </p:cNvPr>
            <p:cNvSpPr txBox="1"/>
            <p:nvPr/>
          </p:nvSpPr>
          <p:spPr>
            <a:xfrm>
              <a:off x="134429" y="3698973"/>
              <a:ext cx="1946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/>
                <a:t>Comentarios</a:t>
              </a:r>
            </a:p>
          </p:txBody>
        </p:sp>
      </p:grpSp>
      <p:pic>
        <p:nvPicPr>
          <p:cNvPr id="1052" name="Imagen 1051">
            <a:extLst>
              <a:ext uri="{FF2B5EF4-FFF2-40B4-BE49-F238E27FC236}">
                <a16:creationId xmlns:a16="http://schemas.microsoft.com/office/drawing/2014/main" id="{CCD5B6A1-021F-564E-8ED2-4FD698BB3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141" y="1983861"/>
            <a:ext cx="215878" cy="215878"/>
          </a:xfrm>
          <a:prstGeom prst="rect">
            <a:avLst/>
          </a:prstGeom>
        </p:spPr>
      </p:pic>
      <p:cxnSp>
        <p:nvCxnSpPr>
          <p:cNvPr id="1053" name="Conector recto 1052">
            <a:extLst>
              <a:ext uri="{FF2B5EF4-FFF2-40B4-BE49-F238E27FC236}">
                <a16:creationId xmlns:a16="http://schemas.microsoft.com/office/drawing/2014/main" id="{54984C90-120E-B41B-71A8-F94F266FC06E}"/>
              </a:ext>
            </a:extLst>
          </p:cNvPr>
          <p:cNvCxnSpPr/>
          <p:nvPr/>
        </p:nvCxnSpPr>
        <p:spPr>
          <a:xfrm flipH="1">
            <a:off x="3179179" y="4938963"/>
            <a:ext cx="835803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Conector recto 1053">
            <a:extLst>
              <a:ext uri="{FF2B5EF4-FFF2-40B4-BE49-F238E27FC236}">
                <a16:creationId xmlns:a16="http://schemas.microsoft.com/office/drawing/2014/main" id="{31D54178-DC7D-9AFA-1CB4-9E15B3BFC9D4}"/>
              </a:ext>
            </a:extLst>
          </p:cNvPr>
          <p:cNvCxnSpPr/>
          <p:nvPr/>
        </p:nvCxnSpPr>
        <p:spPr>
          <a:xfrm flipH="1">
            <a:off x="3205689" y="5231208"/>
            <a:ext cx="835803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Conector recto 1054">
            <a:extLst>
              <a:ext uri="{FF2B5EF4-FFF2-40B4-BE49-F238E27FC236}">
                <a16:creationId xmlns:a16="http://schemas.microsoft.com/office/drawing/2014/main" id="{D2B238D5-645C-BD0D-6825-F6BC4F7350D9}"/>
              </a:ext>
            </a:extLst>
          </p:cNvPr>
          <p:cNvCxnSpPr/>
          <p:nvPr/>
        </p:nvCxnSpPr>
        <p:spPr>
          <a:xfrm flipH="1">
            <a:off x="3192170" y="5525631"/>
            <a:ext cx="835803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Conector recto 1055">
            <a:extLst>
              <a:ext uri="{FF2B5EF4-FFF2-40B4-BE49-F238E27FC236}">
                <a16:creationId xmlns:a16="http://schemas.microsoft.com/office/drawing/2014/main" id="{A19D7C80-B4B5-D4D1-C81D-9679E0E66145}"/>
              </a:ext>
            </a:extLst>
          </p:cNvPr>
          <p:cNvCxnSpPr/>
          <p:nvPr/>
        </p:nvCxnSpPr>
        <p:spPr>
          <a:xfrm flipH="1">
            <a:off x="3179179" y="5799573"/>
            <a:ext cx="835803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Conector recto 1096">
            <a:extLst>
              <a:ext uri="{FF2B5EF4-FFF2-40B4-BE49-F238E27FC236}">
                <a16:creationId xmlns:a16="http://schemas.microsoft.com/office/drawing/2014/main" id="{B6AFEC0D-B079-56D9-0BE9-00F4BCD6AAFD}"/>
              </a:ext>
            </a:extLst>
          </p:cNvPr>
          <p:cNvCxnSpPr/>
          <p:nvPr/>
        </p:nvCxnSpPr>
        <p:spPr>
          <a:xfrm flipH="1">
            <a:off x="3179179" y="6081533"/>
            <a:ext cx="835803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8" name="Grupo 1097">
            <a:extLst>
              <a:ext uri="{FF2B5EF4-FFF2-40B4-BE49-F238E27FC236}">
                <a16:creationId xmlns:a16="http://schemas.microsoft.com/office/drawing/2014/main" id="{7483395E-2525-8BCA-920F-194E2EEE56F6}"/>
              </a:ext>
            </a:extLst>
          </p:cNvPr>
          <p:cNvGrpSpPr/>
          <p:nvPr/>
        </p:nvGrpSpPr>
        <p:grpSpPr>
          <a:xfrm>
            <a:off x="9350896" y="292941"/>
            <a:ext cx="978753" cy="323165"/>
            <a:chOff x="11072783" y="253822"/>
            <a:chExt cx="978753" cy="323165"/>
          </a:xfrm>
        </p:grpSpPr>
        <p:pic>
          <p:nvPicPr>
            <p:cNvPr id="1099" name="Imagen 10">
              <a:extLst>
                <a:ext uri="{FF2B5EF4-FFF2-40B4-BE49-F238E27FC236}">
                  <a16:creationId xmlns:a16="http://schemas.microsoft.com/office/drawing/2014/main" id="{478635D2-485D-2F51-EDD3-24BB08D0E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1100" name="CuadroTexto 1099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09F36E5C-C464-EA0A-EBFB-5CCB356DE36C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1101" name="Imagen 1100">
            <a:extLst>
              <a:ext uri="{FF2B5EF4-FFF2-40B4-BE49-F238E27FC236}">
                <a16:creationId xmlns:a16="http://schemas.microsoft.com/office/drawing/2014/main" id="{7999F694-B8AC-F888-586B-636E3E2FFC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1102" name="CuadroTexto 110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60D830FB-6360-DCD8-AB58-EFE640F88810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</p:spTree>
    <p:extLst>
      <p:ext uri="{BB962C8B-B14F-4D97-AF65-F5344CB8AC3E}">
        <p14:creationId xmlns:p14="http://schemas.microsoft.com/office/powerpoint/2010/main" val="2964894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Rectángulo: esquinas redondeadas 1101">
            <a:extLst>
              <a:ext uri="{FF2B5EF4-FFF2-40B4-BE49-F238E27FC236}">
                <a16:creationId xmlns:a16="http://schemas.microsoft.com/office/drawing/2014/main" id="{2242CCE8-6132-0EB8-E24E-B4DE01C9E5AC}"/>
              </a:ext>
            </a:extLst>
          </p:cNvPr>
          <p:cNvSpPr/>
          <p:nvPr/>
        </p:nvSpPr>
        <p:spPr>
          <a:xfrm>
            <a:off x="9738083" y="2865115"/>
            <a:ext cx="2013816" cy="132328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6ABA669-8DE1-8E3C-4DE4-C7CBCBF1BCE9}"/>
              </a:ext>
            </a:extLst>
          </p:cNvPr>
          <p:cNvSpPr txBox="1"/>
          <p:nvPr/>
        </p:nvSpPr>
        <p:spPr>
          <a:xfrm>
            <a:off x="7536124" y="292942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/>
              <a:t>¿Quienes somos?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3702667A-B4BC-6B26-FDA7-358616CE8882}"/>
              </a:ext>
            </a:extLst>
          </p:cNvPr>
          <p:cNvCxnSpPr/>
          <p:nvPr/>
        </p:nvCxnSpPr>
        <p:spPr>
          <a:xfrm>
            <a:off x="2821864" y="847725"/>
            <a:ext cx="0" cy="6010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C6172B8-3BC8-915D-95D3-57A9AB20DC8E}"/>
              </a:ext>
            </a:extLst>
          </p:cNvPr>
          <p:cNvSpPr txBox="1"/>
          <p:nvPr/>
        </p:nvSpPr>
        <p:spPr>
          <a:xfrm>
            <a:off x="1210693" y="1380702"/>
            <a:ext cx="15216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Alex Gómez</a:t>
            </a:r>
            <a:br>
              <a:rPr lang="es-CO" dirty="0"/>
            </a:br>
            <a:r>
              <a:rPr lang="es-CO" sz="1100" dirty="0"/>
              <a:t>Administrador</a:t>
            </a:r>
            <a:endParaRPr lang="es-CO" dirty="0"/>
          </a:p>
        </p:txBody>
      </p:sp>
      <p:sp>
        <p:nvSpPr>
          <p:cNvPr id="1025" name="CuadroTexto 1024">
            <a:extLst>
              <a:ext uri="{FF2B5EF4-FFF2-40B4-BE49-F238E27FC236}">
                <a16:creationId xmlns:a16="http://schemas.microsoft.com/office/drawing/2014/main" id="{76B65829-3B73-CFAB-56E1-5DE85B3E1648}"/>
              </a:ext>
            </a:extLst>
          </p:cNvPr>
          <p:cNvSpPr txBox="1"/>
          <p:nvPr/>
        </p:nvSpPr>
        <p:spPr>
          <a:xfrm>
            <a:off x="1210694" y="1083318"/>
            <a:ext cx="1323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/>
              <a:t>Inicio</a:t>
            </a:r>
          </a:p>
        </p:txBody>
      </p:sp>
      <p:cxnSp>
        <p:nvCxnSpPr>
          <p:cNvPr id="1039" name="Conector recto 1038">
            <a:extLst>
              <a:ext uri="{FF2B5EF4-FFF2-40B4-BE49-F238E27FC236}">
                <a16:creationId xmlns:a16="http://schemas.microsoft.com/office/drawing/2014/main" id="{C8AE771B-038C-2EAC-9205-9742931A116D}"/>
              </a:ext>
            </a:extLst>
          </p:cNvPr>
          <p:cNvCxnSpPr/>
          <p:nvPr/>
        </p:nvCxnSpPr>
        <p:spPr>
          <a:xfrm>
            <a:off x="-15803" y="2261419"/>
            <a:ext cx="28376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83CB473C-B891-80BE-4223-8678D713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4" y="1083935"/>
            <a:ext cx="964051" cy="964051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96462597-6D31-74B8-A296-568352FDC5B2}"/>
              </a:ext>
            </a:extLst>
          </p:cNvPr>
          <p:cNvGrpSpPr/>
          <p:nvPr/>
        </p:nvGrpSpPr>
        <p:grpSpPr>
          <a:xfrm>
            <a:off x="10441386" y="274280"/>
            <a:ext cx="1613132" cy="342509"/>
            <a:chOff x="10441386" y="274280"/>
            <a:chExt cx="1613132" cy="342509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6B9DC6F8-E7A5-45D5-76BE-2993561C2450}"/>
                </a:ext>
              </a:extLst>
            </p:cNvPr>
            <p:cNvSpPr txBox="1"/>
            <p:nvPr/>
          </p:nvSpPr>
          <p:spPr>
            <a:xfrm>
              <a:off x="10715450" y="293624"/>
              <a:ext cx="13390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u="sng"/>
                <a:t>Administrador</a:t>
              </a: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DAF9B7C-E8B8-3AA5-9065-30548499A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41386" y="274280"/>
              <a:ext cx="302705" cy="302705"/>
            </a:xfrm>
            <a:prstGeom prst="rect">
              <a:avLst/>
            </a:prstGeom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BB800F3D-30D8-1F07-D416-D72FB903C572}"/>
              </a:ext>
            </a:extLst>
          </p:cNvPr>
          <p:cNvGrpSpPr/>
          <p:nvPr/>
        </p:nvGrpSpPr>
        <p:grpSpPr>
          <a:xfrm>
            <a:off x="0" y="2417128"/>
            <a:ext cx="2743199" cy="369332"/>
            <a:chOff x="0" y="2856779"/>
            <a:chExt cx="2743199" cy="369332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0AF1A6A4-4B96-32AA-4D43-8113CA503CF1}"/>
                </a:ext>
              </a:extLst>
            </p:cNvPr>
            <p:cNvSpPr/>
            <p:nvPr/>
          </p:nvSpPr>
          <p:spPr>
            <a:xfrm>
              <a:off x="0" y="2856779"/>
              <a:ext cx="2743199" cy="369332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5196FD5-A8E9-332A-C416-65BA1E5EAE2B}"/>
                </a:ext>
              </a:extLst>
            </p:cNvPr>
            <p:cNvSpPr txBox="1"/>
            <p:nvPr/>
          </p:nvSpPr>
          <p:spPr>
            <a:xfrm>
              <a:off x="137480" y="2866486"/>
              <a:ext cx="23009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i="1" u="sng" dirty="0"/>
                <a:t>Panel de control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58DB352-4AAC-A9FC-B606-7BC4756F4D7B}"/>
              </a:ext>
            </a:extLst>
          </p:cNvPr>
          <p:cNvGrpSpPr/>
          <p:nvPr/>
        </p:nvGrpSpPr>
        <p:grpSpPr>
          <a:xfrm>
            <a:off x="-5968" y="4556545"/>
            <a:ext cx="2743199" cy="369332"/>
            <a:chOff x="-10886" y="3734874"/>
            <a:chExt cx="2743199" cy="369332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2FE4B84B-5789-4F47-2230-3E6D31A5E563}"/>
                </a:ext>
              </a:extLst>
            </p:cNvPr>
            <p:cNvSpPr/>
            <p:nvPr/>
          </p:nvSpPr>
          <p:spPr>
            <a:xfrm>
              <a:off x="-10886" y="3734874"/>
              <a:ext cx="2743199" cy="369332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2F3E2B80-AF46-8134-F57F-CCC9E5AAFFF2}"/>
                </a:ext>
              </a:extLst>
            </p:cNvPr>
            <p:cNvSpPr txBox="1"/>
            <p:nvPr/>
          </p:nvSpPr>
          <p:spPr>
            <a:xfrm>
              <a:off x="137481" y="3745558"/>
              <a:ext cx="23009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i="1" dirty="0"/>
                <a:t>Menú</a:t>
              </a:r>
            </a:p>
          </p:txBody>
        </p:sp>
      </p:grpSp>
      <p:grpSp>
        <p:nvGrpSpPr>
          <p:cNvPr id="1029" name="Grupo 1028">
            <a:extLst>
              <a:ext uri="{FF2B5EF4-FFF2-40B4-BE49-F238E27FC236}">
                <a16:creationId xmlns:a16="http://schemas.microsoft.com/office/drawing/2014/main" id="{75B61335-4029-77DA-5278-86F9BE6F6FCA}"/>
              </a:ext>
            </a:extLst>
          </p:cNvPr>
          <p:cNvGrpSpPr/>
          <p:nvPr/>
        </p:nvGrpSpPr>
        <p:grpSpPr>
          <a:xfrm>
            <a:off x="0" y="2786458"/>
            <a:ext cx="2732307" cy="1336999"/>
            <a:chOff x="0" y="2638973"/>
            <a:chExt cx="2732307" cy="1336999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A629BD61-4B30-F45D-8211-6EFD45A07BDF}"/>
                </a:ext>
              </a:extLst>
            </p:cNvPr>
            <p:cNvSpPr/>
            <p:nvPr/>
          </p:nvSpPr>
          <p:spPr>
            <a:xfrm>
              <a:off x="0" y="2638973"/>
              <a:ext cx="2732307" cy="1310836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30" name="CuadroTexto 1029">
              <a:extLst>
                <a:ext uri="{FF2B5EF4-FFF2-40B4-BE49-F238E27FC236}">
                  <a16:creationId xmlns:a16="http://schemas.microsoft.com/office/drawing/2014/main" id="{232C7964-6EF6-3271-78C4-4329B63B87A2}"/>
                </a:ext>
              </a:extLst>
            </p:cNvPr>
            <p:cNvSpPr txBox="1"/>
            <p:nvPr/>
          </p:nvSpPr>
          <p:spPr>
            <a:xfrm>
              <a:off x="137481" y="2717630"/>
              <a:ext cx="22900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/>
                <a:t>Sistema</a:t>
              </a:r>
            </a:p>
          </p:txBody>
        </p:sp>
        <p:sp>
          <p:nvSpPr>
            <p:cNvPr id="1031" name="CuadroTexto 1030">
              <a:extLst>
                <a:ext uri="{FF2B5EF4-FFF2-40B4-BE49-F238E27FC236}">
                  <a16:creationId xmlns:a16="http://schemas.microsoft.com/office/drawing/2014/main" id="{2FE767A0-E129-BACE-451E-4F8B86F8D6BA}"/>
                </a:ext>
              </a:extLst>
            </p:cNvPr>
            <p:cNvSpPr txBox="1"/>
            <p:nvPr/>
          </p:nvSpPr>
          <p:spPr>
            <a:xfrm>
              <a:off x="33356" y="2967038"/>
              <a:ext cx="2500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/>
                <a:t>  Base de datos</a:t>
              </a:r>
            </a:p>
          </p:txBody>
        </p:sp>
        <p:sp>
          <p:nvSpPr>
            <p:cNvPr id="1032" name="CuadroTexto 1031">
              <a:extLst>
                <a:ext uri="{FF2B5EF4-FFF2-40B4-BE49-F238E27FC236}">
                  <a16:creationId xmlns:a16="http://schemas.microsoft.com/office/drawing/2014/main" id="{380BFD66-CE8F-3647-ED99-2363E064815A}"/>
                </a:ext>
              </a:extLst>
            </p:cNvPr>
            <p:cNvSpPr txBox="1"/>
            <p:nvPr/>
          </p:nvSpPr>
          <p:spPr>
            <a:xfrm>
              <a:off x="115696" y="3217761"/>
              <a:ext cx="1946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/>
                <a:t>Usuarios</a:t>
              </a:r>
            </a:p>
          </p:txBody>
        </p:sp>
        <p:sp>
          <p:nvSpPr>
            <p:cNvPr id="1033" name="CuadroTexto 1032">
              <a:extLst>
                <a:ext uri="{FF2B5EF4-FFF2-40B4-BE49-F238E27FC236}">
                  <a16:creationId xmlns:a16="http://schemas.microsoft.com/office/drawing/2014/main" id="{806036C2-F62A-4607-44D8-9B49356AF363}"/>
                </a:ext>
              </a:extLst>
            </p:cNvPr>
            <p:cNvSpPr txBox="1"/>
            <p:nvPr/>
          </p:nvSpPr>
          <p:spPr>
            <a:xfrm>
              <a:off x="140227" y="3467350"/>
              <a:ext cx="1946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/>
                <a:t>Permisos</a:t>
              </a:r>
            </a:p>
          </p:txBody>
        </p:sp>
        <p:sp>
          <p:nvSpPr>
            <p:cNvPr id="1034" name="CuadroTexto 1033">
              <a:extLst>
                <a:ext uri="{FF2B5EF4-FFF2-40B4-BE49-F238E27FC236}">
                  <a16:creationId xmlns:a16="http://schemas.microsoft.com/office/drawing/2014/main" id="{4881112E-0660-2EB8-D4A3-7345E6CCE4FC}"/>
                </a:ext>
              </a:extLst>
            </p:cNvPr>
            <p:cNvSpPr txBox="1"/>
            <p:nvPr/>
          </p:nvSpPr>
          <p:spPr>
            <a:xfrm>
              <a:off x="134429" y="3698973"/>
              <a:ext cx="1946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/>
                <a:t>Comentarios</a:t>
              </a:r>
            </a:p>
          </p:txBody>
        </p:sp>
      </p:grpSp>
      <p:sp>
        <p:nvSpPr>
          <p:cNvPr id="1026" name="CuadroTexto 1025">
            <a:extLst>
              <a:ext uri="{FF2B5EF4-FFF2-40B4-BE49-F238E27FC236}">
                <a16:creationId xmlns:a16="http://schemas.microsoft.com/office/drawing/2014/main" id="{96716F87-7B12-7E26-D8A1-054B8062FEE6}"/>
              </a:ext>
            </a:extLst>
          </p:cNvPr>
          <p:cNvSpPr txBox="1"/>
          <p:nvPr/>
        </p:nvSpPr>
        <p:spPr>
          <a:xfrm>
            <a:off x="4715270" y="1221817"/>
            <a:ext cx="558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Tablas y Características</a:t>
            </a:r>
          </a:p>
        </p:txBody>
      </p:sp>
      <p:grpSp>
        <p:nvGrpSpPr>
          <p:cNvPr id="1044" name="Grupo 1043">
            <a:extLst>
              <a:ext uri="{FF2B5EF4-FFF2-40B4-BE49-F238E27FC236}">
                <a16:creationId xmlns:a16="http://schemas.microsoft.com/office/drawing/2014/main" id="{1CD4D205-ED17-A5E2-EE16-ADA8430F7E62}"/>
              </a:ext>
            </a:extLst>
          </p:cNvPr>
          <p:cNvGrpSpPr/>
          <p:nvPr/>
        </p:nvGrpSpPr>
        <p:grpSpPr>
          <a:xfrm>
            <a:off x="-4484" y="4922362"/>
            <a:ext cx="2732307" cy="1336999"/>
            <a:chOff x="0" y="2638973"/>
            <a:chExt cx="2732307" cy="1336999"/>
          </a:xfrm>
        </p:grpSpPr>
        <p:sp>
          <p:nvSpPr>
            <p:cNvPr id="1045" name="Rectángulo: esquinas redondeadas 1044">
              <a:extLst>
                <a:ext uri="{FF2B5EF4-FFF2-40B4-BE49-F238E27FC236}">
                  <a16:creationId xmlns:a16="http://schemas.microsoft.com/office/drawing/2014/main" id="{3A463DD5-722C-326F-5177-3E67847C6A26}"/>
                </a:ext>
              </a:extLst>
            </p:cNvPr>
            <p:cNvSpPr/>
            <p:nvPr/>
          </p:nvSpPr>
          <p:spPr>
            <a:xfrm>
              <a:off x="0" y="2638973"/>
              <a:ext cx="2732307" cy="1310836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46" name="CuadroTexto 1045">
              <a:extLst>
                <a:ext uri="{FF2B5EF4-FFF2-40B4-BE49-F238E27FC236}">
                  <a16:creationId xmlns:a16="http://schemas.microsoft.com/office/drawing/2014/main" id="{37F96CDA-F4B8-7425-09A1-93B5FC7D937E}"/>
                </a:ext>
              </a:extLst>
            </p:cNvPr>
            <p:cNvSpPr txBox="1"/>
            <p:nvPr/>
          </p:nvSpPr>
          <p:spPr>
            <a:xfrm>
              <a:off x="137481" y="2717630"/>
              <a:ext cx="22900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/>
                <a:t>Contenido</a:t>
              </a:r>
            </a:p>
          </p:txBody>
        </p:sp>
        <p:sp>
          <p:nvSpPr>
            <p:cNvPr id="1047" name="CuadroTexto 1046">
              <a:extLst>
                <a:ext uri="{FF2B5EF4-FFF2-40B4-BE49-F238E27FC236}">
                  <a16:creationId xmlns:a16="http://schemas.microsoft.com/office/drawing/2014/main" id="{3F7FE781-D248-AF91-D76D-0A6625C81F6E}"/>
                </a:ext>
              </a:extLst>
            </p:cNvPr>
            <p:cNvSpPr txBox="1"/>
            <p:nvPr/>
          </p:nvSpPr>
          <p:spPr>
            <a:xfrm>
              <a:off x="33356" y="2967038"/>
              <a:ext cx="2500830" cy="2769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CO" sz="1200" dirty="0"/>
                <a:t>   Tablas y Características</a:t>
              </a:r>
            </a:p>
          </p:txBody>
        </p:sp>
        <p:sp>
          <p:nvSpPr>
            <p:cNvPr id="1048" name="CuadroTexto 1047">
              <a:extLst>
                <a:ext uri="{FF2B5EF4-FFF2-40B4-BE49-F238E27FC236}">
                  <a16:creationId xmlns:a16="http://schemas.microsoft.com/office/drawing/2014/main" id="{32BF11F8-4E24-343B-8E2A-44D2056B5DC3}"/>
                </a:ext>
              </a:extLst>
            </p:cNvPr>
            <p:cNvSpPr txBox="1"/>
            <p:nvPr/>
          </p:nvSpPr>
          <p:spPr>
            <a:xfrm>
              <a:off x="115696" y="3217761"/>
              <a:ext cx="1946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/>
                <a:t>Ganancias</a:t>
              </a:r>
            </a:p>
          </p:txBody>
        </p:sp>
        <p:sp>
          <p:nvSpPr>
            <p:cNvPr id="1049" name="CuadroTexto 1048">
              <a:extLst>
                <a:ext uri="{FF2B5EF4-FFF2-40B4-BE49-F238E27FC236}">
                  <a16:creationId xmlns:a16="http://schemas.microsoft.com/office/drawing/2014/main" id="{C7EA294A-F669-5AFC-0E76-158B76B9CC25}"/>
                </a:ext>
              </a:extLst>
            </p:cNvPr>
            <p:cNvSpPr txBox="1"/>
            <p:nvPr/>
          </p:nvSpPr>
          <p:spPr>
            <a:xfrm>
              <a:off x="140227" y="3467350"/>
              <a:ext cx="1946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/>
                <a:t>Estadísticas</a:t>
              </a:r>
            </a:p>
          </p:txBody>
        </p:sp>
        <p:sp>
          <p:nvSpPr>
            <p:cNvPr id="1050" name="CuadroTexto 1049">
              <a:extLst>
                <a:ext uri="{FF2B5EF4-FFF2-40B4-BE49-F238E27FC236}">
                  <a16:creationId xmlns:a16="http://schemas.microsoft.com/office/drawing/2014/main" id="{D704A284-30F4-BC33-6A8A-E4C9274B27D2}"/>
                </a:ext>
              </a:extLst>
            </p:cNvPr>
            <p:cNvSpPr txBox="1"/>
            <p:nvPr/>
          </p:nvSpPr>
          <p:spPr>
            <a:xfrm>
              <a:off x="134429" y="3698973"/>
              <a:ext cx="19469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dirty="0"/>
                <a:t>Comentarios</a:t>
              </a:r>
            </a:p>
          </p:txBody>
        </p:sp>
      </p:grpSp>
      <p:pic>
        <p:nvPicPr>
          <p:cNvPr id="20" name="Picture 2" descr="Do website traffic audit and customized report to your needs by Abidali721  | Fiverr">
            <a:extLst>
              <a:ext uri="{FF2B5EF4-FFF2-40B4-BE49-F238E27FC236}">
                <a16:creationId xmlns:a16="http://schemas.microsoft.com/office/drawing/2014/main" id="{803EE3B3-66C8-B2FE-1F73-3360A1383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94" y="2786458"/>
            <a:ext cx="6151284" cy="310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CuadroTexto 1026">
            <a:extLst>
              <a:ext uri="{FF2B5EF4-FFF2-40B4-BE49-F238E27FC236}">
                <a16:creationId xmlns:a16="http://schemas.microsoft.com/office/drawing/2014/main" id="{63C9CAAB-A81F-5F3D-F3B1-319D8108229D}"/>
              </a:ext>
            </a:extLst>
          </p:cNvPr>
          <p:cNvSpPr txBox="1"/>
          <p:nvPr/>
        </p:nvSpPr>
        <p:spPr>
          <a:xfrm>
            <a:off x="3187732" y="1938922"/>
            <a:ext cx="211185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Bahnschrift Light Condensed" panose="020B0502040204020203" pitchFamily="34" charset="0"/>
              </a:rPr>
              <a:t>Nombre de la tabla: Ventas</a:t>
            </a:r>
          </a:p>
        </p:txBody>
      </p:sp>
      <p:pic>
        <p:nvPicPr>
          <p:cNvPr id="1028" name="Imagen 1027">
            <a:extLst>
              <a:ext uri="{FF2B5EF4-FFF2-40B4-BE49-F238E27FC236}">
                <a16:creationId xmlns:a16="http://schemas.microsoft.com/office/drawing/2014/main" id="{78B95E8B-189B-7B4A-20DF-0CA675D09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214" y="1984871"/>
            <a:ext cx="215878" cy="215878"/>
          </a:xfrm>
          <a:prstGeom prst="rect">
            <a:avLst/>
          </a:prstGeom>
        </p:spPr>
      </p:pic>
      <p:sp>
        <p:nvSpPr>
          <p:cNvPr id="1051" name="Rectángulo: esquinas redondeadas 43">
            <a:extLst>
              <a:ext uri="{FF2B5EF4-FFF2-40B4-BE49-F238E27FC236}">
                <a16:creationId xmlns:a16="http://schemas.microsoft.com/office/drawing/2014/main" id="{72D29B14-EDA1-E708-EB9D-0CD2137EB592}"/>
              </a:ext>
            </a:extLst>
          </p:cNvPr>
          <p:cNvSpPr/>
          <p:nvPr/>
        </p:nvSpPr>
        <p:spPr>
          <a:xfrm>
            <a:off x="9738083" y="2435667"/>
            <a:ext cx="2013816" cy="31017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Previsualizar</a:t>
            </a:r>
          </a:p>
        </p:txBody>
      </p:sp>
      <p:sp>
        <p:nvSpPr>
          <p:cNvPr id="1053" name="Rectángulo: esquinas redondeadas 43">
            <a:extLst>
              <a:ext uri="{FF2B5EF4-FFF2-40B4-BE49-F238E27FC236}">
                <a16:creationId xmlns:a16="http://schemas.microsoft.com/office/drawing/2014/main" id="{FC2D93A4-6570-83B4-9BCC-F164C27A9747}"/>
              </a:ext>
            </a:extLst>
          </p:cNvPr>
          <p:cNvSpPr/>
          <p:nvPr/>
        </p:nvSpPr>
        <p:spPr>
          <a:xfrm>
            <a:off x="9738083" y="2849990"/>
            <a:ext cx="2013816" cy="31017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sz="1100" dirty="0">
                <a:solidFill>
                  <a:schemeClr val="tx1"/>
                </a:solidFill>
                <a:latin typeface="Bahnschrift Light Condensed" panose="020B0502040204020203" pitchFamily="34" charset="0"/>
              </a:rPr>
              <a:t>Descargar</a:t>
            </a:r>
          </a:p>
        </p:txBody>
      </p:sp>
      <p:pic>
        <p:nvPicPr>
          <p:cNvPr id="1055" name="Imagen 1054">
            <a:extLst>
              <a:ext uri="{FF2B5EF4-FFF2-40B4-BE49-F238E27FC236}">
                <a16:creationId xmlns:a16="http://schemas.microsoft.com/office/drawing/2014/main" id="{C7A9AF16-D15C-3582-9118-5CEF0D9CB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0236" y="2904228"/>
            <a:ext cx="222988" cy="222988"/>
          </a:xfrm>
          <a:prstGeom prst="rect">
            <a:avLst/>
          </a:prstGeom>
        </p:spPr>
      </p:pic>
      <p:pic>
        <p:nvPicPr>
          <p:cNvPr id="1056" name="Imagen 1055">
            <a:extLst>
              <a:ext uri="{FF2B5EF4-FFF2-40B4-BE49-F238E27FC236}">
                <a16:creationId xmlns:a16="http://schemas.microsoft.com/office/drawing/2014/main" id="{5CAC0095-5106-2FD5-8CB7-987EB5980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5896" y="2462275"/>
            <a:ext cx="283569" cy="283569"/>
          </a:xfrm>
          <a:prstGeom prst="rect">
            <a:avLst/>
          </a:prstGeom>
        </p:spPr>
      </p:pic>
      <p:grpSp>
        <p:nvGrpSpPr>
          <p:cNvPr id="1103" name="Grupo 1102">
            <a:extLst>
              <a:ext uri="{FF2B5EF4-FFF2-40B4-BE49-F238E27FC236}">
                <a16:creationId xmlns:a16="http://schemas.microsoft.com/office/drawing/2014/main" id="{8450F462-1E96-5352-0D86-A77596EA2B5C}"/>
              </a:ext>
            </a:extLst>
          </p:cNvPr>
          <p:cNvGrpSpPr/>
          <p:nvPr/>
        </p:nvGrpSpPr>
        <p:grpSpPr>
          <a:xfrm>
            <a:off x="9868087" y="3229903"/>
            <a:ext cx="1752007" cy="846133"/>
            <a:chOff x="9868087" y="3328223"/>
            <a:chExt cx="1752007" cy="846133"/>
          </a:xfrm>
        </p:grpSpPr>
        <p:sp>
          <p:nvSpPr>
            <p:cNvPr id="1099" name="Rectángulo: esquinas redondeadas 43">
              <a:extLst>
                <a:ext uri="{FF2B5EF4-FFF2-40B4-BE49-F238E27FC236}">
                  <a16:creationId xmlns:a16="http://schemas.microsoft.com/office/drawing/2014/main" id="{81BC6125-61A4-6E7B-27C8-602D9DAEAA81}"/>
                </a:ext>
              </a:extLst>
            </p:cNvPr>
            <p:cNvSpPr/>
            <p:nvPr/>
          </p:nvSpPr>
          <p:spPr>
            <a:xfrm>
              <a:off x="9868087" y="3328223"/>
              <a:ext cx="1752007" cy="24761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s-MX" sz="1000" dirty="0">
                  <a:solidFill>
                    <a:schemeClr val="tx1"/>
                  </a:solidFill>
                  <a:latin typeface="Bahnschrift Light Condensed" panose="020B0502040204020203" pitchFamily="34" charset="0"/>
                </a:rPr>
                <a:t>            Microsoft Excel</a:t>
              </a:r>
            </a:p>
          </p:txBody>
        </p:sp>
        <p:sp>
          <p:nvSpPr>
            <p:cNvPr id="1100" name="Rectángulo: esquinas redondeadas 43">
              <a:extLst>
                <a:ext uri="{FF2B5EF4-FFF2-40B4-BE49-F238E27FC236}">
                  <a16:creationId xmlns:a16="http://schemas.microsoft.com/office/drawing/2014/main" id="{F84364AB-8FA1-D25E-C2A6-C9569A6022A7}"/>
                </a:ext>
              </a:extLst>
            </p:cNvPr>
            <p:cNvSpPr/>
            <p:nvPr/>
          </p:nvSpPr>
          <p:spPr>
            <a:xfrm>
              <a:off x="9868087" y="3627484"/>
              <a:ext cx="1752007" cy="24761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MX" sz="1000" dirty="0">
                  <a:solidFill>
                    <a:schemeClr val="tx1"/>
                  </a:solidFill>
                  <a:latin typeface="Bahnschrift Light Condensed" panose="020B0502040204020203" pitchFamily="34" charset="0"/>
                </a:rPr>
                <a:t>Valores separados por comas</a:t>
              </a:r>
            </a:p>
          </p:txBody>
        </p:sp>
        <p:sp>
          <p:nvSpPr>
            <p:cNvPr id="1101" name="Rectángulo: esquinas redondeadas 43">
              <a:extLst>
                <a:ext uri="{FF2B5EF4-FFF2-40B4-BE49-F238E27FC236}">
                  <a16:creationId xmlns:a16="http://schemas.microsoft.com/office/drawing/2014/main" id="{9C775CAF-8AA8-9CB4-C083-B120DF4F2B53}"/>
                </a:ext>
              </a:extLst>
            </p:cNvPr>
            <p:cNvSpPr/>
            <p:nvPr/>
          </p:nvSpPr>
          <p:spPr>
            <a:xfrm>
              <a:off x="9868087" y="3926745"/>
              <a:ext cx="1752007" cy="24761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1000" dirty="0">
                  <a:solidFill>
                    <a:schemeClr val="tx1"/>
                  </a:solidFill>
                  <a:latin typeface="Bahnschrift Light Condensed" panose="020B0502040204020203" pitchFamily="34" charset="0"/>
                </a:rPr>
                <a:t>            Portable Document Format</a:t>
              </a:r>
            </a:p>
          </p:txBody>
        </p:sp>
        <p:pic>
          <p:nvPicPr>
            <p:cNvPr id="1096" name="Imagen 1095">
              <a:extLst>
                <a:ext uri="{FF2B5EF4-FFF2-40B4-BE49-F238E27FC236}">
                  <a16:creationId xmlns:a16="http://schemas.microsoft.com/office/drawing/2014/main" id="{4AD99ECE-4DC6-BCD9-2C9B-932461955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26137" y="3355853"/>
              <a:ext cx="216299" cy="216299"/>
            </a:xfrm>
            <a:prstGeom prst="rect">
              <a:avLst/>
            </a:prstGeom>
          </p:spPr>
        </p:pic>
        <p:pic>
          <p:nvPicPr>
            <p:cNvPr id="1097" name="Imagen 1096">
              <a:extLst>
                <a:ext uri="{FF2B5EF4-FFF2-40B4-BE49-F238E27FC236}">
                  <a16:creationId xmlns:a16="http://schemas.microsoft.com/office/drawing/2014/main" id="{14AFE2D0-D88E-E63A-E6E0-D256199AC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30954" y="3625144"/>
              <a:ext cx="221377" cy="221377"/>
            </a:xfrm>
            <a:prstGeom prst="rect">
              <a:avLst/>
            </a:prstGeom>
          </p:spPr>
        </p:pic>
        <p:pic>
          <p:nvPicPr>
            <p:cNvPr id="1098" name="Imagen 1097">
              <a:extLst>
                <a:ext uri="{FF2B5EF4-FFF2-40B4-BE49-F238E27FC236}">
                  <a16:creationId xmlns:a16="http://schemas.microsoft.com/office/drawing/2014/main" id="{F5E27332-D850-C53D-89A1-0D9E25F22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39519" y="3942592"/>
              <a:ext cx="216893" cy="216893"/>
            </a:xfrm>
            <a:prstGeom prst="rect">
              <a:avLst/>
            </a:prstGeom>
          </p:spPr>
        </p:pic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4EB03CEE-5A0F-062C-25AE-6D434219A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503270" y="2957310"/>
            <a:ext cx="116824" cy="11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4" name="Grupo 1103">
            <a:extLst>
              <a:ext uri="{FF2B5EF4-FFF2-40B4-BE49-F238E27FC236}">
                <a16:creationId xmlns:a16="http://schemas.microsoft.com/office/drawing/2014/main" id="{F261A0F9-FDF3-ADBF-43D8-039E3DB17277}"/>
              </a:ext>
            </a:extLst>
          </p:cNvPr>
          <p:cNvGrpSpPr/>
          <p:nvPr/>
        </p:nvGrpSpPr>
        <p:grpSpPr>
          <a:xfrm>
            <a:off x="9350896" y="292941"/>
            <a:ext cx="978753" cy="323165"/>
            <a:chOff x="11072783" y="253822"/>
            <a:chExt cx="978753" cy="323165"/>
          </a:xfrm>
        </p:grpSpPr>
        <p:pic>
          <p:nvPicPr>
            <p:cNvPr id="1105" name="Imagen 10">
              <a:extLst>
                <a:ext uri="{FF2B5EF4-FFF2-40B4-BE49-F238E27FC236}">
                  <a16:creationId xmlns:a16="http://schemas.microsoft.com/office/drawing/2014/main" id="{D4935A57-0299-3798-D625-2472090D7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1106" name="CuadroTexto 1105">
              <a:hlinkClick r:id="rId12" action="ppaction://hlinksldjump" highlightClick="1"/>
              <a:extLst>
                <a:ext uri="{FF2B5EF4-FFF2-40B4-BE49-F238E27FC236}">
                  <a16:creationId xmlns:a16="http://schemas.microsoft.com/office/drawing/2014/main" id="{EB9BF4DF-9766-45B6-E61F-566ED2EA687E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grpSp>
        <p:nvGrpSpPr>
          <p:cNvPr id="1107" name="Grupo 1106">
            <a:extLst>
              <a:ext uri="{FF2B5EF4-FFF2-40B4-BE49-F238E27FC236}">
                <a16:creationId xmlns:a16="http://schemas.microsoft.com/office/drawing/2014/main" id="{57DA7047-767B-E102-871E-5019EA2A2C2A}"/>
              </a:ext>
            </a:extLst>
          </p:cNvPr>
          <p:cNvGrpSpPr/>
          <p:nvPr/>
        </p:nvGrpSpPr>
        <p:grpSpPr>
          <a:xfrm>
            <a:off x="-11507" y="6493265"/>
            <a:ext cx="2743199" cy="369332"/>
            <a:chOff x="0" y="2856779"/>
            <a:chExt cx="2743199" cy="369332"/>
          </a:xfrm>
        </p:grpSpPr>
        <p:sp>
          <p:nvSpPr>
            <p:cNvPr id="1108" name="Rectángulo: esquinas redondeadas 1107">
              <a:extLst>
                <a:ext uri="{FF2B5EF4-FFF2-40B4-BE49-F238E27FC236}">
                  <a16:creationId xmlns:a16="http://schemas.microsoft.com/office/drawing/2014/main" id="{A60D18F2-44F7-48A5-CC2B-74395588F375}"/>
                </a:ext>
              </a:extLst>
            </p:cNvPr>
            <p:cNvSpPr/>
            <p:nvPr/>
          </p:nvSpPr>
          <p:spPr>
            <a:xfrm>
              <a:off x="0" y="2856779"/>
              <a:ext cx="2743199" cy="369332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109" name="CuadroTexto 1108">
              <a:hlinkClick r:id="" action="ppaction://hlinkshowjump?jump=nextslide" highlightClick="1"/>
              <a:extLst>
                <a:ext uri="{FF2B5EF4-FFF2-40B4-BE49-F238E27FC236}">
                  <a16:creationId xmlns:a16="http://schemas.microsoft.com/office/drawing/2014/main" id="{200D2924-B300-88F2-645B-FEACB4F8F7BF}"/>
                </a:ext>
              </a:extLst>
            </p:cNvPr>
            <p:cNvSpPr txBox="1"/>
            <p:nvPr/>
          </p:nvSpPr>
          <p:spPr>
            <a:xfrm>
              <a:off x="137480" y="2866486"/>
              <a:ext cx="23009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i="1" dirty="0"/>
                <a:t>Componentes</a:t>
              </a:r>
            </a:p>
          </p:txBody>
        </p:sp>
      </p:grpSp>
      <p:pic>
        <p:nvPicPr>
          <p:cNvPr id="1110" name="Imagen 1109">
            <a:extLst>
              <a:ext uri="{FF2B5EF4-FFF2-40B4-BE49-F238E27FC236}">
                <a16:creationId xmlns:a16="http://schemas.microsoft.com/office/drawing/2014/main" id="{D9FA9705-E397-C62F-5EA6-C830B2D1A6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1111" name="CuadroTexto 1110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38D6D94D-4F3A-4506-AA60-2F3927CD94E1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</p:spTree>
    <p:extLst>
      <p:ext uri="{BB962C8B-B14F-4D97-AF65-F5344CB8AC3E}">
        <p14:creationId xmlns:p14="http://schemas.microsoft.com/office/powerpoint/2010/main" val="915617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6ABA669-8DE1-8E3C-4DE4-C7CBCBF1BCE9}"/>
              </a:ext>
            </a:extLst>
          </p:cNvPr>
          <p:cNvSpPr txBox="1"/>
          <p:nvPr/>
        </p:nvSpPr>
        <p:spPr>
          <a:xfrm>
            <a:off x="7536124" y="292942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/>
              <a:t>¿Quienes somos?</a:t>
            </a:r>
          </a:p>
        </p:txBody>
      </p:sp>
      <p:grpSp>
        <p:nvGrpSpPr>
          <p:cNvPr id="20" name="Google Shape;847;p23">
            <a:extLst>
              <a:ext uri="{FF2B5EF4-FFF2-40B4-BE49-F238E27FC236}">
                <a16:creationId xmlns:a16="http://schemas.microsoft.com/office/drawing/2014/main" id="{79AB3D88-5A4C-83F9-3C48-943CF11457D8}"/>
              </a:ext>
            </a:extLst>
          </p:cNvPr>
          <p:cNvGrpSpPr/>
          <p:nvPr/>
        </p:nvGrpSpPr>
        <p:grpSpPr>
          <a:xfrm>
            <a:off x="10027514" y="909048"/>
            <a:ext cx="2027005" cy="1234384"/>
            <a:chOff x="9738359" y="1242493"/>
            <a:chExt cx="2027005" cy="135236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1" name="Google Shape;848;p23">
              <a:extLst>
                <a:ext uri="{FF2B5EF4-FFF2-40B4-BE49-F238E27FC236}">
                  <a16:creationId xmlns:a16="http://schemas.microsoft.com/office/drawing/2014/main" id="{A2C99566-F5FF-8F96-5F6C-F1A338B66468}"/>
                </a:ext>
              </a:extLst>
            </p:cNvPr>
            <p:cNvSpPr/>
            <p:nvPr/>
          </p:nvSpPr>
          <p:spPr>
            <a:xfrm>
              <a:off x="9738359" y="1242493"/>
              <a:ext cx="2027005" cy="1352364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600" dirty="0">
                  <a:solidFill>
                    <a:schemeClr val="dk1"/>
                  </a:solidFill>
                  <a:latin typeface="+mj-lt"/>
                  <a:ea typeface="Teko"/>
                  <a:cs typeface="Teko"/>
                  <a:sym typeface="Teko"/>
                </a:rPr>
                <a:t>Configuración de la cuenta  </a:t>
              </a:r>
              <a:endParaRPr sz="1600" dirty="0">
                <a:latin typeface="+mj-l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+mj-lt"/>
                <a:ea typeface="Teko"/>
                <a:cs typeface="Teko"/>
                <a:sym typeface="Tek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600" u="sng" dirty="0">
                  <a:solidFill>
                    <a:schemeClr val="dk1"/>
                  </a:solidFill>
                  <a:latin typeface="+mj-lt"/>
                  <a:ea typeface="Teko"/>
                  <a:cs typeface="Teko"/>
                  <a:sym typeface="Teko"/>
                  <a:hlinkClick r:id="rId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Cerrar sesión </a:t>
              </a:r>
              <a:endParaRPr sz="1600" u="sng" dirty="0">
                <a:solidFill>
                  <a:schemeClr val="dk1"/>
                </a:solidFill>
                <a:latin typeface="+mj-lt"/>
                <a:ea typeface="Teko"/>
                <a:cs typeface="Teko"/>
                <a:sym typeface="Teko"/>
              </a:endParaRPr>
            </a:p>
          </p:txBody>
        </p:sp>
        <p:grpSp>
          <p:nvGrpSpPr>
            <p:cNvPr id="22" name="Google Shape;849;p23">
              <a:extLst>
                <a:ext uri="{FF2B5EF4-FFF2-40B4-BE49-F238E27FC236}">
                  <a16:creationId xmlns:a16="http://schemas.microsoft.com/office/drawing/2014/main" id="{B67E4C67-2702-53E2-4FF0-9F8AE747D046}"/>
                </a:ext>
              </a:extLst>
            </p:cNvPr>
            <p:cNvGrpSpPr/>
            <p:nvPr/>
          </p:nvGrpSpPr>
          <p:grpSpPr>
            <a:xfrm>
              <a:off x="9906738" y="1891394"/>
              <a:ext cx="1545124" cy="591144"/>
              <a:chOff x="9906738" y="1891394"/>
              <a:chExt cx="1545124" cy="591144"/>
            </a:xfrm>
            <a:grpFill/>
          </p:grpSpPr>
          <p:cxnSp>
            <p:nvCxnSpPr>
              <p:cNvPr id="23" name="Google Shape;850;p23">
                <a:extLst>
                  <a:ext uri="{FF2B5EF4-FFF2-40B4-BE49-F238E27FC236}">
                    <a16:creationId xmlns:a16="http://schemas.microsoft.com/office/drawing/2014/main" id="{810F5C75-CD56-9DFB-4422-0B519BBBA71F}"/>
                  </a:ext>
                </a:extLst>
              </p:cNvPr>
              <p:cNvCxnSpPr/>
              <p:nvPr/>
            </p:nvCxnSpPr>
            <p:spPr>
              <a:xfrm>
                <a:off x="9931672" y="1891394"/>
                <a:ext cx="1520190" cy="0"/>
              </a:xfrm>
              <a:prstGeom prst="straightConnector1">
                <a:avLst/>
              </a:prstGeom>
              <a:grpFill/>
              <a:ln>
                <a:headEnd type="none" w="sm" len="sm"/>
                <a:tailEnd type="none" w="sm" len="sm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Google Shape;852;p23">
                <a:extLst>
                  <a:ext uri="{FF2B5EF4-FFF2-40B4-BE49-F238E27FC236}">
                    <a16:creationId xmlns:a16="http://schemas.microsoft.com/office/drawing/2014/main" id="{2DEAC8E0-9225-75B3-E84D-453DCC1C86F7}"/>
                  </a:ext>
                </a:extLst>
              </p:cNvPr>
              <p:cNvCxnSpPr/>
              <p:nvPr/>
            </p:nvCxnSpPr>
            <p:spPr>
              <a:xfrm>
                <a:off x="9906738" y="2482538"/>
                <a:ext cx="1520190" cy="0"/>
              </a:xfrm>
              <a:prstGeom prst="straightConnector1">
                <a:avLst/>
              </a:prstGeom>
              <a:grpFill/>
              <a:ln>
                <a:headEnd type="none" w="sm" len="sm"/>
                <a:tailEnd type="none" w="sm" len="sm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3702667A-B4BC-6B26-FDA7-358616CE8882}"/>
              </a:ext>
            </a:extLst>
          </p:cNvPr>
          <p:cNvCxnSpPr/>
          <p:nvPr/>
        </p:nvCxnSpPr>
        <p:spPr>
          <a:xfrm>
            <a:off x="2821864" y="847725"/>
            <a:ext cx="0" cy="6010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C6172B8-3BC8-915D-95D3-57A9AB20DC8E}"/>
              </a:ext>
            </a:extLst>
          </p:cNvPr>
          <p:cNvSpPr txBox="1"/>
          <p:nvPr/>
        </p:nvSpPr>
        <p:spPr>
          <a:xfrm>
            <a:off x="1210693" y="1380702"/>
            <a:ext cx="15216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Alex Gómez</a:t>
            </a:r>
            <a:br>
              <a:rPr lang="es-CO" dirty="0"/>
            </a:br>
            <a:r>
              <a:rPr lang="es-CO" sz="1100" dirty="0"/>
              <a:t>Administrador</a:t>
            </a:r>
            <a:endParaRPr lang="es-CO" dirty="0"/>
          </a:p>
        </p:txBody>
      </p:sp>
      <p:sp>
        <p:nvSpPr>
          <p:cNvPr id="1025" name="CuadroTexto 1024">
            <a:extLst>
              <a:ext uri="{FF2B5EF4-FFF2-40B4-BE49-F238E27FC236}">
                <a16:creationId xmlns:a16="http://schemas.microsoft.com/office/drawing/2014/main" id="{76B65829-3B73-CFAB-56E1-5DE85B3E1648}"/>
              </a:ext>
            </a:extLst>
          </p:cNvPr>
          <p:cNvSpPr txBox="1"/>
          <p:nvPr/>
        </p:nvSpPr>
        <p:spPr>
          <a:xfrm>
            <a:off x="1210694" y="1083318"/>
            <a:ext cx="1323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/>
              <a:t>Inicio</a:t>
            </a:r>
          </a:p>
        </p:txBody>
      </p:sp>
      <p:cxnSp>
        <p:nvCxnSpPr>
          <p:cNvPr id="1039" name="Conector recto 1038">
            <a:extLst>
              <a:ext uri="{FF2B5EF4-FFF2-40B4-BE49-F238E27FC236}">
                <a16:creationId xmlns:a16="http://schemas.microsoft.com/office/drawing/2014/main" id="{C8AE771B-038C-2EAC-9205-9742931A116D}"/>
              </a:ext>
            </a:extLst>
          </p:cNvPr>
          <p:cNvCxnSpPr/>
          <p:nvPr/>
        </p:nvCxnSpPr>
        <p:spPr>
          <a:xfrm>
            <a:off x="-15803" y="2261419"/>
            <a:ext cx="28376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83CB473C-B891-80BE-4223-8678D713B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54" y="1083935"/>
            <a:ext cx="964051" cy="964051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96462597-6D31-74B8-A296-568352FDC5B2}"/>
              </a:ext>
            </a:extLst>
          </p:cNvPr>
          <p:cNvGrpSpPr/>
          <p:nvPr/>
        </p:nvGrpSpPr>
        <p:grpSpPr>
          <a:xfrm>
            <a:off x="10441386" y="274280"/>
            <a:ext cx="1613132" cy="342509"/>
            <a:chOff x="10441386" y="274280"/>
            <a:chExt cx="1613132" cy="342509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6B9DC6F8-E7A5-45D5-76BE-2993561C2450}"/>
                </a:ext>
              </a:extLst>
            </p:cNvPr>
            <p:cNvSpPr txBox="1"/>
            <p:nvPr/>
          </p:nvSpPr>
          <p:spPr>
            <a:xfrm>
              <a:off x="10715450" y="293624"/>
              <a:ext cx="13390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u="sng"/>
                <a:t>Administrador</a:t>
              </a: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DAF9B7C-E8B8-3AA5-9065-30548499A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1386" y="274280"/>
              <a:ext cx="302705" cy="302705"/>
            </a:xfrm>
            <a:prstGeom prst="rect">
              <a:avLst/>
            </a:prstGeom>
          </p:spPr>
        </p:pic>
      </p:grp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629BD61-4B30-F45D-8211-6EFD45A07BDF}"/>
              </a:ext>
            </a:extLst>
          </p:cNvPr>
          <p:cNvSpPr/>
          <p:nvPr/>
        </p:nvSpPr>
        <p:spPr>
          <a:xfrm>
            <a:off x="0" y="3189579"/>
            <a:ext cx="2732307" cy="94787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BB800F3D-30D8-1F07-D416-D72FB903C572}"/>
              </a:ext>
            </a:extLst>
          </p:cNvPr>
          <p:cNvGrpSpPr/>
          <p:nvPr/>
        </p:nvGrpSpPr>
        <p:grpSpPr>
          <a:xfrm>
            <a:off x="0" y="2820251"/>
            <a:ext cx="2743199" cy="369332"/>
            <a:chOff x="0" y="2856779"/>
            <a:chExt cx="2743199" cy="369332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0AF1A6A4-4B96-32AA-4D43-8113CA503CF1}"/>
                </a:ext>
              </a:extLst>
            </p:cNvPr>
            <p:cNvSpPr/>
            <p:nvPr/>
          </p:nvSpPr>
          <p:spPr>
            <a:xfrm>
              <a:off x="0" y="2856779"/>
              <a:ext cx="2743199" cy="369332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5196FD5-A8E9-332A-C416-65BA1E5EAE2B}"/>
                </a:ext>
              </a:extLst>
            </p:cNvPr>
            <p:cNvSpPr txBox="1"/>
            <p:nvPr/>
          </p:nvSpPr>
          <p:spPr>
            <a:xfrm>
              <a:off x="137480" y="2866486"/>
              <a:ext cx="23009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i="1" u="sng" dirty="0"/>
                <a:t>Componentes</a:t>
              </a: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502C18A-7336-B267-D39A-5449CE525592}"/>
              </a:ext>
            </a:extLst>
          </p:cNvPr>
          <p:cNvGrpSpPr/>
          <p:nvPr/>
        </p:nvGrpSpPr>
        <p:grpSpPr>
          <a:xfrm>
            <a:off x="-10886" y="5038559"/>
            <a:ext cx="2743199" cy="369332"/>
            <a:chOff x="0" y="5491064"/>
            <a:chExt cx="2743199" cy="369332"/>
          </a:xfrm>
        </p:grpSpPr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29691F64-9B75-B437-A69C-F121D689890E}"/>
                </a:ext>
              </a:extLst>
            </p:cNvPr>
            <p:cNvSpPr/>
            <p:nvPr/>
          </p:nvSpPr>
          <p:spPr>
            <a:xfrm>
              <a:off x="0" y="5491064"/>
              <a:ext cx="2743199" cy="369332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500"/>
            </a:p>
          </p:txBody>
        </p:sp>
        <p:sp>
          <p:nvSpPr>
            <p:cNvPr id="1024" name="CuadroTexto 1023">
              <a:extLst>
                <a:ext uri="{FF2B5EF4-FFF2-40B4-BE49-F238E27FC236}">
                  <a16:creationId xmlns:a16="http://schemas.microsoft.com/office/drawing/2014/main" id="{A7293C94-E2AB-7F39-5D33-20B9DB16358A}"/>
                </a:ext>
              </a:extLst>
            </p:cNvPr>
            <p:cNvSpPr txBox="1"/>
            <p:nvPr/>
          </p:nvSpPr>
          <p:spPr>
            <a:xfrm>
              <a:off x="137481" y="5507213"/>
              <a:ext cx="230091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i="1" dirty="0"/>
                <a:t>Configuraciones</a:t>
              </a:r>
            </a:p>
          </p:txBody>
        </p:sp>
      </p:grpSp>
      <p:sp>
        <p:nvSpPr>
          <p:cNvPr id="1030" name="CuadroTexto 1029">
            <a:extLst>
              <a:ext uri="{FF2B5EF4-FFF2-40B4-BE49-F238E27FC236}">
                <a16:creationId xmlns:a16="http://schemas.microsoft.com/office/drawing/2014/main" id="{232C7964-6EF6-3271-78C4-4329B63B87A2}"/>
              </a:ext>
            </a:extLst>
          </p:cNvPr>
          <p:cNvSpPr txBox="1"/>
          <p:nvPr/>
        </p:nvSpPr>
        <p:spPr>
          <a:xfrm>
            <a:off x="137481" y="3268236"/>
            <a:ext cx="2290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Extensiones</a:t>
            </a:r>
          </a:p>
        </p:txBody>
      </p:sp>
      <p:sp>
        <p:nvSpPr>
          <p:cNvPr id="1031" name="CuadroTexto 1030">
            <a:extLst>
              <a:ext uri="{FF2B5EF4-FFF2-40B4-BE49-F238E27FC236}">
                <a16:creationId xmlns:a16="http://schemas.microsoft.com/office/drawing/2014/main" id="{2FE767A0-E129-BACE-451E-4F8B86F8D6BA}"/>
              </a:ext>
            </a:extLst>
          </p:cNvPr>
          <p:cNvSpPr txBox="1"/>
          <p:nvPr/>
        </p:nvSpPr>
        <p:spPr>
          <a:xfrm>
            <a:off x="33356" y="3517644"/>
            <a:ext cx="2500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   Herramientas</a:t>
            </a:r>
          </a:p>
        </p:txBody>
      </p:sp>
      <p:sp>
        <p:nvSpPr>
          <p:cNvPr id="1032" name="CuadroTexto 1031">
            <a:extLst>
              <a:ext uri="{FF2B5EF4-FFF2-40B4-BE49-F238E27FC236}">
                <a16:creationId xmlns:a16="http://schemas.microsoft.com/office/drawing/2014/main" id="{380BFD66-CE8F-3647-ED99-2363E064815A}"/>
              </a:ext>
            </a:extLst>
          </p:cNvPr>
          <p:cNvSpPr txBox="1"/>
          <p:nvPr/>
        </p:nvSpPr>
        <p:spPr>
          <a:xfrm>
            <a:off x="115696" y="3768367"/>
            <a:ext cx="1946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Complementos</a:t>
            </a:r>
          </a:p>
        </p:txBody>
      </p:sp>
      <p:grpSp>
        <p:nvGrpSpPr>
          <p:cNvPr id="1148" name="Grupo 1147">
            <a:extLst>
              <a:ext uri="{FF2B5EF4-FFF2-40B4-BE49-F238E27FC236}">
                <a16:creationId xmlns:a16="http://schemas.microsoft.com/office/drawing/2014/main" id="{76812B64-3F5C-FE99-64A8-358475704A60}"/>
              </a:ext>
            </a:extLst>
          </p:cNvPr>
          <p:cNvGrpSpPr/>
          <p:nvPr/>
        </p:nvGrpSpPr>
        <p:grpSpPr>
          <a:xfrm>
            <a:off x="9350896" y="292941"/>
            <a:ext cx="978753" cy="323165"/>
            <a:chOff x="11072783" y="253822"/>
            <a:chExt cx="978753" cy="323165"/>
          </a:xfrm>
        </p:grpSpPr>
        <p:pic>
          <p:nvPicPr>
            <p:cNvPr id="1149" name="Imagen 10">
              <a:extLst>
                <a:ext uri="{FF2B5EF4-FFF2-40B4-BE49-F238E27FC236}">
                  <a16:creationId xmlns:a16="http://schemas.microsoft.com/office/drawing/2014/main" id="{017C7959-AE59-D3E2-B5CD-C8371D8E4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1150" name="CuadroTexto 1149">
              <a:hlinkClick r:id="rId2" action="ppaction://hlinksldjump" highlightClick="1"/>
              <a:extLst>
                <a:ext uri="{FF2B5EF4-FFF2-40B4-BE49-F238E27FC236}">
                  <a16:creationId xmlns:a16="http://schemas.microsoft.com/office/drawing/2014/main" id="{AD35EC3F-25E0-3719-AE55-FAB879B3AF44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1151" name="Imagen 1150">
            <a:extLst>
              <a:ext uri="{FF2B5EF4-FFF2-40B4-BE49-F238E27FC236}">
                <a16:creationId xmlns:a16="http://schemas.microsoft.com/office/drawing/2014/main" id="{1DF36680-725F-B45A-35BD-74C4962E8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1152" name="CuadroTexto 115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9DEE60FD-8B63-845E-F6E1-35D7546C26ED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</p:spTree>
    <p:extLst>
      <p:ext uri="{BB962C8B-B14F-4D97-AF65-F5344CB8AC3E}">
        <p14:creationId xmlns:p14="http://schemas.microsoft.com/office/powerpoint/2010/main" val="3373628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Elipse 62">
            <a:extLst>
              <a:ext uri="{FF2B5EF4-FFF2-40B4-BE49-F238E27FC236}">
                <a16:creationId xmlns:a16="http://schemas.microsoft.com/office/drawing/2014/main" id="{64699595-996C-2A0F-95CC-81BDD1955505}"/>
              </a:ext>
            </a:extLst>
          </p:cNvPr>
          <p:cNvSpPr/>
          <p:nvPr/>
        </p:nvSpPr>
        <p:spPr>
          <a:xfrm>
            <a:off x="7858123" y="2314519"/>
            <a:ext cx="3190875" cy="3048071"/>
          </a:xfrm>
          <a:prstGeom prst="ellipse">
            <a:avLst/>
          </a:prstGeom>
          <a:solidFill>
            <a:srgbClr val="FFE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41CA09B2-23A6-7019-C3D4-6202723C2E11}"/>
              </a:ext>
            </a:extLst>
          </p:cNvPr>
          <p:cNvSpPr/>
          <p:nvPr/>
        </p:nvSpPr>
        <p:spPr>
          <a:xfrm>
            <a:off x="3524249" y="2338370"/>
            <a:ext cx="3190875" cy="3024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D47AC88-1D7A-9F7C-A078-25774DE804BF}"/>
              </a:ext>
            </a:extLst>
          </p:cNvPr>
          <p:cNvSpPr/>
          <p:nvPr/>
        </p:nvSpPr>
        <p:spPr>
          <a:xfrm>
            <a:off x="0" y="1"/>
            <a:ext cx="238125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2060"/>
              </a:solidFill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A19CF94-E568-261D-43FF-23F61EE3CD10}"/>
              </a:ext>
            </a:extLst>
          </p:cNvPr>
          <p:cNvSpPr/>
          <p:nvPr/>
        </p:nvSpPr>
        <p:spPr>
          <a:xfrm>
            <a:off x="48254" y="1133409"/>
            <a:ext cx="2286000" cy="4667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u="sng">
                <a:solidFill>
                  <a:schemeClr val="bg1"/>
                </a:solidFill>
              </a:rPr>
              <a:t>Ropa Deportiva</a:t>
            </a:r>
          </a:p>
        </p:txBody>
      </p:sp>
      <p:sp>
        <p:nvSpPr>
          <p:cNvPr id="36" name="Rectángulo 3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09524F4-C9FC-1A77-95FF-92A0803F21B2}"/>
              </a:ext>
            </a:extLst>
          </p:cNvPr>
          <p:cNvSpPr/>
          <p:nvPr/>
        </p:nvSpPr>
        <p:spPr>
          <a:xfrm>
            <a:off x="48254" y="1890656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Productos</a:t>
            </a:r>
          </a:p>
        </p:txBody>
      </p:sp>
      <p:sp>
        <p:nvSpPr>
          <p:cNvPr id="37" name="Rectángulo 3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C29265C2-702B-BEED-8C0F-13DB0FF39861}"/>
              </a:ext>
            </a:extLst>
          </p:cNvPr>
          <p:cNvSpPr/>
          <p:nvPr/>
        </p:nvSpPr>
        <p:spPr>
          <a:xfrm>
            <a:off x="48254" y="2647903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Accesorios</a:t>
            </a:r>
            <a:endParaRPr lang="es-CO" i="1" dirty="0">
              <a:solidFill>
                <a:schemeClr val="bg1"/>
              </a:solidFill>
            </a:endParaRPr>
          </a:p>
        </p:txBody>
      </p:sp>
      <p:sp>
        <p:nvSpPr>
          <p:cNvPr id="38" name="Rectángulo 3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E64E157-9526-9ECF-9392-D52AB93CC4B3}"/>
              </a:ext>
            </a:extLst>
          </p:cNvPr>
          <p:cNvSpPr/>
          <p:nvPr/>
        </p:nvSpPr>
        <p:spPr>
          <a:xfrm>
            <a:off x="48254" y="3405150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Orientación nutricional</a:t>
            </a:r>
          </a:p>
        </p:txBody>
      </p:sp>
      <p:sp>
        <p:nvSpPr>
          <p:cNvPr id="39" name="Rectángulo 3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93EFD95-7E1E-E846-8B0A-1A9EEEBE51AB}"/>
              </a:ext>
            </a:extLst>
          </p:cNvPr>
          <p:cNvSpPr/>
          <p:nvPr/>
        </p:nvSpPr>
        <p:spPr>
          <a:xfrm>
            <a:off x="61475" y="4162397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Info. Frutas y vegetales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CD7BE95E-5F50-17F3-9627-8440FE01CA95}"/>
              </a:ext>
            </a:extLst>
          </p:cNvPr>
          <p:cNvSpPr txBox="1"/>
          <p:nvPr/>
        </p:nvSpPr>
        <p:spPr>
          <a:xfrm>
            <a:off x="580051" y="239195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u="sng">
                <a:solidFill>
                  <a:schemeClr val="bg1"/>
                </a:solidFill>
              </a:rPr>
              <a:t>Menú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4CE99F6E-A321-2164-CF53-0BACB3BE3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912" y="278369"/>
            <a:ext cx="330157" cy="330157"/>
          </a:xfrm>
          <a:prstGeom prst="rect">
            <a:avLst/>
          </a:prstGeom>
        </p:spPr>
      </p:pic>
      <p:sp>
        <p:nvSpPr>
          <p:cNvPr id="50" name="Rectángulo 49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CEB9352-C146-4D38-39D7-DAB4A9C7F507}"/>
              </a:ext>
            </a:extLst>
          </p:cNvPr>
          <p:cNvSpPr/>
          <p:nvPr/>
        </p:nvSpPr>
        <p:spPr>
          <a:xfrm>
            <a:off x="61475" y="4919644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Calculadora IMC</a:t>
            </a:r>
          </a:p>
        </p:txBody>
      </p:sp>
      <p:sp>
        <p:nvSpPr>
          <p:cNvPr id="51" name="Rectángulo 50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2D83ECDF-F6D8-D4D3-4DFC-080A8E9296E4}"/>
              </a:ext>
            </a:extLst>
          </p:cNvPr>
          <p:cNvSpPr/>
          <p:nvPr/>
        </p:nvSpPr>
        <p:spPr>
          <a:xfrm>
            <a:off x="61475" y="5672053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Asesoría profesional</a:t>
            </a:r>
          </a:p>
        </p:txBody>
      </p:sp>
      <p:pic>
        <p:nvPicPr>
          <p:cNvPr id="55" name="Imagen 54">
            <a:hlinkClick r:id="rId9" action="ppaction://hlinksldjump"/>
            <a:extLst>
              <a:ext uri="{FF2B5EF4-FFF2-40B4-BE49-F238E27FC236}">
                <a16:creationId xmlns:a16="http://schemas.microsoft.com/office/drawing/2014/main" id="{26DF09D3-D4E4-9F2F-3129-6128DB90C2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326" y="2658006"/>
            <a:ext cx="1980027" cy="1980027"/>
          </a:xfrm>
          <a:prstGeom prst="rect">
            <a:avLst/>
          </a:prstGeom>
        </p:spPr>
      </p:pic>
      <p:pic>
        <p:nvPicPr>
          <p:cNvPr id="61" name="Imagen 60">
            <a:hlinkClick r:id="rId11" action="ppaction://hlinksldjump"/>
            <a:extLst>
              <a:ext uri="{FF2B5EF4-FFF2-40B4-BE49-F238E27FC236}">
                <a16:creationId xmlns:a16="http://schemas.microsoft.com/office/drawing/2014/main" id="{14FD01BC-09D2-6D71-14DA-89FFDC01A5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6699" y="2547882"/>
            <a:ext cx="2200276" cy="2200276"/>
          </a:xfrm>
          <a:prstGeom prst="rect">
            <a:avLst/>
          </a:prstGeom>
        </p:spPr>
      </p:pic>
      <p:sp>
        <p:nvSpPr>
          <p:cNvPr id="64" name="CuadroTexto 63">
            <a:extLst>
              <a:ext uri="{FF2B5EF4-FFF2-40B4-BE49-F238E27FC236}">
                <a16:creationId xmlns:a16="http://schemas.microsoft.com/office/drawing/2014/main" id="{70F038FE-6CBA-E0EC-CC83-1EA8B9854ECA}"/>
              </a:ext>
            </a:extLst>
          </p:cNvPr>
          <p:cNvSpPr txBox="1"/>
          <p:nvPr/>
        </p:nvSpPr>
        <p:spPr>
          <a:xfrm>
            <a:off x="3967162" y="4819638"/>
            <a:ext cx="241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/>
              <a:t>Hombre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29237BE-E7AF-A016-DC08-DE4CA690F419}"/>
              </a:ext>
            </a:extLst>
          </p:cNvPr>
          <p:cNvSpPr txBox="1"/>
          <p:nvPr/>
        </p:nvSpPr>
        <p:spPr>
          <a:xfrm>
            <a:off x="8273341" y="4819653"/>
            <a:ext cx="241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/>
              <a:t>Mujer</a:t>
            </a:r>
          </a:p>
        </p:txBody>
      </p:sp>
      <p:sp>
        <p:nvSpPr>
          <p:cNvPr id="67" name="Rectángulo 66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F2CECE3D-C418-D42D-565B-D2E903469C30}"/>
              </a:ext>
            </a:extLst>
          </p:cNvPr>
          <p:cNvSpPr/>
          <p:nvPr/>
        </p:nvSpPr>
        <p:spPr>
          <a:xfrm>
            <a:off x="51950" y="6267446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Ventana especial</a:t>
            </a:r>
          </a:p>
        </p:txBody>
      </p:sp>
      <p:pic>
        <p:nvPicPr>
          <p:cNvPr id="78" name="Imagen 77">
            <a:hlinkClick r:id="rId14" action="ppaction://hlinksldjump"/>
            <a:extLst>
              <a:ext uri="{FF2B5EF4-FFF2-40B4-BE49-F238E27FC236}">
                <a16:creationId xmlns:a16="http://schemas.microsoft.com/office/drawing/2014/main" id="{F9831EF3-2117-BD24-6182-ED4549BB1DD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89" name="Imagen 13">
            <a:hlinkClick r:id="rId16" action="ppaction://hlinksldjump"/>
            <a:extLst>
              <a:ext uri="{FF2B5EF4-FFF2-40B4-BE49-F238E27FC236}">
                <a16:creationId xmlns:a16="http://schemas.microsoft.com/office/drawing/2014/main" id="{BA61491C-7504-D0E2-2A5E-F905123367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EF99FBBE-3CA9-BAC2-5EDA-1A2D89C323F0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BD79E55E-3E51-30B4-EA58-C19F835FA5F3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751880D7-A408-7539-87FA-F9FF09CD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27" name="CuadroTexto 2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9DCC655-EA92-8983-E34D-5463A1CA2DAA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6203660D-14DE-1A92-9EAB-ECF9E50C0786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29" name="Imagen 10">
              <a:extLst>
                <a:ext uri="{FF2B5EF4-FFF2-40B4-BE49-F238E27FC236}">
                  <a16:creationId xmlns:a16="http://schemas.microsoft.com/office/drawing/2014/main" id="{B1F5EB01-DD9C-A07F-A7DA-09F2F9A49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31" name="CuadroTexto 30">
              <a:hlinkClick r:id="rId22" action="ppaction://hlinksldjump" highlightClick="1"/>
              <a:extLst>
                <a:ext uri="{FF2B5EF4-FFF2-40B4-BE49-F238E27FC236}">
                  <a16:creationId xmlns:a16="http://schemas.microsoft.com/office/drawing/2014/main" id="{BF566F77-0A6C-55E1-055C-D9B805F3E674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sp>
        <p:nvSpPr>
          <p:cNvPr id="33" name="CuadroTexto 32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4A4661E9-6266-94BD-12A7-A7311266735A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2278872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5B192907-8312-213B-B868-15CBED2E46AA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2" descr="Icono&#10;&#10;Descripción generada automáticamente">
            <a:extLst>
              <a:ext uri="{FF2B5EF4-FFF2-40B4-BE49-F238E27FC236}">
                <a16:creationId xmlns:a16="http://schemas.microsoft.com/office/drawing/2014/main" id="{40914711-F536-F986-2D59-12EB91D89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22" y="1432537"/>
            <a:ext cx="838528" cy="999367"/>
          </a:xfrm>
          <a:prstGeom prst="rect">
            <a:avLst/>
          </a:prstGeom>
        </p:spPr>
      </p:pic>
      <p:pic>
        <p:nvPicPr>
          <p:cNvPr id="13" name="Imagen 13">
            <a:extLst>
              <a:ext uri="{FF2B5EF4-FFF2-40B4-BE49-F238E27FC236}">
                <a16:creationId xmlns:a16="http://schemas.microsoft.com/office/drawing/2014/main" id="{5D0A6142-1A8C-E9C4-7D1B-E14B20B08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708" y="3345435"/>
            <a:ext cx="786441" cy="851982"/>
          </a:xfrm>
          <a:prstGeom prst="rect">
            <a:avLst/>
          </a:prstGeom>
        </p:spPr>
      </p:pic>
      <p:pic>
        <p:nvPicPr>
          <p:cNvPr id="15362" name="Picture 2">
            <a:hlinkClick r:id="rId4" action="ppaction://hlinksldjump"/>
            <a:extLst>
              <a:ext uri="{FF2B5EF4-FFF2-40B4-BE49-F238E27FC236}">
                <a16:creationId xmlns:a16="http://schemas.microsoft.com/office/drawing/2014/main" id="{E7ED8E4C-F792-57D8-042D-EC63EF938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0422" y="1013938"/>
            <a:ext cx="286521" cy="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08E1E884-FD0C-702D-4854-1E48265BF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216" y="5101787"/>
            <a:ext cx="966261" cy="96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BEFD3AC3-C7A3-FF54-2D48-575163C975F4}"/>
              </a:ext>
            </a:extLst>
          </p:cNvPr>
          <p:cNvSpPr txBox="1"/>
          <p:nvPr/>
        </p:nvSpPr>
        <p:spPr>
          <a:xfrm>
            <a:off x="3209714" y="1486255"/>
            <a:ext cx="5094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/>
              <a:t>Buso Rojo</a:t>
            </a:r>
          </a:p>
          <a:p>
            <a:pPr algn="just"/>
            <a:r>
              <a:rPr lang="es-CO"/>
              <a:t>Tallas S, M y  L, su material es algodón perchado, cuenta con un bolsillo frontal donde puedes guardar tus llaves, dinero e incluso tu celular.</a:t>
            </a: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400E8E59-F8FE-3539-AA71-825E040588AA}"/>
              </a:ext>
            </a:extLst>
          </p:cNvPr>
          <p:cNvCxnSpPr>
            <a:cxnSpLocks/>
          </p:cNvCxnSpPr>
          <p:nvPr/>
        </p:nvCxnSpPr>
        <p:spPr>
          <a:xfrm>
            <a:off x="3058888" y="1193131"/>
            <a:ext cx="0" cy="530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FEEB963E-2D73-DAC4-4380-330595123049}"/>
              </a:ext>
            </a:extLst>
          </p:cNvPr>
          <p:cNvCxnSpPr>
            <a:cxnSpLocks/>
          </p:cNvCxnSpPr>
          <p:nvPr/>
        </p:nvCxnSpPr>
        <p:spPr>
          <a:xfrm>
            <a:off x="8512628" y="1139413"/>
            <a:ext cx="0" cy="53692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61" name="Conector recto 15360">
            <a:extLst>
              <a:ext uri="{FF2B5EF4-FFF2-40B4-BE49-F238E27FC236}">
                <a16:creationId xmlns:a16="http://schemas.microsoft.com/office/drawing/2014/main" id="{7B3F6243-B77D-089D-1F71-8B9474978A16}"/>
              </a:ext>
            </a:extLst>
          </p:cNvPr>
          <p:cNvCxnSpPr>
            <a:cxnSpLocks/>
          </p:cNvCxnSpPr>
          <p:nvPr/>
        </p:nvCxnSpPr>
        <p:spPr>
          <a:xfrm flipH="1">
            <a:off x="576943" y="2917374"/>
            <a:ext cx="1066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63" name="Conector recto 15362">
            <a:extLst>
              <a:ext uri="{FF2B5EF4-FFF2-40B4-BE49-F238E27FC236}">
                <a16:creationId xmlns:a16="http://schemas.microsoft.com/office/drawing/2014/main" id="{39766A09-2A17-A777-F33C-10D116A456D1}"/>
              </a:ext>
            </a:extLst>
          </p:cNvPr>
          <p:cNvCxnSpPr>
            <a:cxnSpLocks/>
          </p:cNvCxnSpPr>
          <p:nvPr/>
        </p:nvCxnSpPr>
        <p:spPr>
          <a:xfrm flipH="1">
            <a:off x="578497" y="4789717"/>
            <a:ext cx="10666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70" name="Conector recto 15369">
            <a:extLst>
              <a:ext uri="{FF2B5EF4-FFF2-40B4-BE49-F238E27FC236}">
                <a16:creationId xmlns:a16="http://schemas.microsoft.com/office/drawing/2014/main" id="{543F8CC9-81B9-65AD-E5D9-5FE69F587D63}"/>
              </a:ext>
            </a:extLst>
          </p:cNvPr>
          <p:cNvCxnSpPr>
            <a:cxnSpLocks/>
          </p:cNvCxnSpPr>
          <p:nvPr/>
        </p:nvCxnSpPr>
        <p:spPr>
          <a:xfrm flipH="1">
            <a:off x="576943" y="2917374"/>
            <a:ext cx="107768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79" name="CuadroTexto 15378">
            <a:extLst>
              <a:ext uri="{FF2B5EF4-FFF2-40B4-BE49-F238E27FC236}">
                <a16:creationId xmlns:a16="http://schemas.microsoft.com/office/drawing/2014/main" id="{958E3675-4519-C1FF-E450-6F90C0A2D435}"/>
              </a:ext>
            </a:extLst>
          </p:cNvPr>
          <p:cNvSpPr txBox="1"/>
          <p:nvPr/>
        </p:nvSpPr>
        <p:spPr>
          <a:xfrm>
            <a:off x="3220624" y="3277319"/>
            <a:ext cx="5094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/>
              <a:t>Camisa Negra</a:t>
            </a:r>
          </a:p>
          <a:p>
            <a:pPr algn="just"/>
            <a:r>
              <a:rPr lang="es-CO"/>
              <a:t>Tallas S, M, L y XL, es de cuello redondo, su material es en microfibra y transpirable ideal para realizar ejercicio</a:t>
            </a:r>
          </a:p>
        </p:txBody>
      </p:sp>
      <p:sp>
        <p:nvSpPr>
          <p:cNvPr id="15380" name="CuadroTexto 15379">
            <a:extLst>
              <a:ext uri="{FF2B5EF4-FFF2-40B4-BE49-F238E27FC236}">
                <a16:creationId xmlns:a16="http://schemas.microsoft.com/office/drawing/2014/main" id="{260C5CF5-AD44-8592-D48D-D6526CDF7CED}"/>
              </a:ext>
            </a:extLst>
          </p:cNvPr>
          <p:cNvSpPr txBox="1"/>
          <p:nvPr/>
        </p:nvSpPr>
        <p:spPr>
          <a:xfrm>
            <a:off x="3243945" y="5057187"/>
            <a:ext cx="5094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Sudadero Gris con Azul</a:t>
            </a:r>
          </a:p>
          <a:p>
            <a:r>
              <a:rPr lang="es-CO"/>
              <a:t>Tallas M y  L, su material es algodón ideal para la calistenia al momento de realizar ejercicio, tiene 2 bolsillos y se puede ajustar a tu cintura.</a:t>
            </a:r>
          </a:p>
        </p:txBody>
      </p:sp>
      <p:sp>
        <p:nvSpPr>
          <p:cNvPr id="15381" name="Rectángulo: esquinas redondeadas 15380">
            <a:extLst>
              <a:ext uri="{FF2B5EF4-FFF2-40B4-BE49-F238E27FC236}">
                <a16:creationId xmlns:a16="http://schemas.microsoft.com/office/drawing/2014/main" id="{B2908F48-E02C-D354-B96C-F5716AA87F86}"/>
              </a:ext>
            </a:extLst>
          </p:cNvPr>
          <p:cNvSpPr/>
          <p:nvPr/>
        </p:nvSpPr>
        <p:spPr>
          <a:xfrm>
            <a:off x="9298979" y="2382412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15382" name="Rectángulo: esquinas redondeadas 15381">
            <a:extLst>
              <a:ext uri="{FF2B5EF4-FFF2-40B4-BE49-F238E27FC236}">
                <a16:creationId xmlns:a16="http://schemas.microsoft.com/office/drawing/2014/main" id="{9E8962C7-3FF8-B61F-7865-250C33B274A2}"/>
              </a:ext>
            </a:extLst>
          </p:cNvPr>
          <p:cNvSpPr/>
          <p:nvPr/>
        </p:nvSpPr>
        <p:spPr>
          <a:xfrm>
            <a:off x="9298978" y="4254754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15383" name="Rectángulo: esquinas redondeadas 15382">
            <a:extLst>
              <a:ext uri="{FF2B5EF4-FFF2-40B4-BE49-F238E27FC236}">
                <a16:creationId xmlns:a16="http://schemas.microsoft.com/office/drawing/2014/main" id="{4160EBEF-AD44-718B-F8E3-9C471EEC6A67}"/>
              </a:ext>
            </a:extLst>
          </p:cNvPr>
          <p:cNvSpPr/>
          <p:nvPr/>
        </p:nvSpPr>
        <p:spPr>
          <a:xfrm>
            <a:off x="9298977" y="6068052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pic>
        <p:nvPicPr>
          <p:cNvPr id="15384" name="Picture 6">
            <a:extLst>
              <a:ext uri="{FF2B5EF4-FFF2-40B4-BE49-F238E27FC236}">
                <a16:creationId xmlns:a16="http://schemas.microsoft.com/office/drawing/2014/main" id="{CF08DE23-F124-4F92-A6DC-0AB03CA69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1655260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87" name="CuadroTexto 15386">
            <a:extLst>
              <a:ext uri="{FF2B5EF4-FFF2-40B4-BE49-F238E27FC236}">
                <a16:creationId xmlns:a16="http://schemas.microsoft.com/office/drawing/2014/main" id="{BFBAC039-5F00-F7E2-32E2-9E74B02E5C77}"/>
              </a:ext>
            </a:extLst>
          </p:cNvPr>
          <p:cNvSpPr txBox="1"/>
          <p:nvPr/>
        </p:nvSpPr>
        <p:spPr>
          <a:xfrm>
            <a:off x="945486" y="2530657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$ 85.990</a:t>
            </a:r>
          </a:p>
        </p:txBody>
      </p:sp>
      <p:sp>
        <p:nvSpPr>
          <p:cNvPr id="15388" name="CuadroTexto 15387">
            <a:extLst>
              <a:ext uri="{FF2B5EF4-FFF2-40B4-BE49-F238E27FC236}">
                <a16:creationId xmlns:a16="http://schemas.microsoft.com/office/drawing/2014/main" id="{69231022-5674-5921-1FDF-FD2E40DB55D6}"/>
              </a:ext>
            </a:extLst>
          </p:cNvPr>
          <p:cNvSpPr txBox="1"/>
          <p:nvPr/>
        </p:nvSpPr>
        <p:spPr>
          <a:xfrm>
            <a:off x="984990" y="4402212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$ 47.990</a:t>
            </a:r>
          </a:p>
        </p:txBody>
      </p:sp>
      <p:sp>
        <p:nvSpPr>
          <p:cNvPr id="15389" name="CuadroTexto 15388">
            <a:extLst>
              <a:ext uri="{FF2B5EF4-FFF2-40B4-BE49-F238E27FC236}">
                <a16:creationId xmlns:a16="http://schemas.microsoft.com/office/drawing/2014/main" id="{294D9BE8-F524-6F57-E529-AE2CEB66CA1C}"/>
              </a:ext>
            </a:extLst>
          </p:cNvPr>
          <p:cNvSpPr txBox="1"/>
          <p:nvPr/>
        </p:nvSpPr>
        <p:spPr>
          <a:xfrm>
            <a:off x="984990" y="6166897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$ 52.990</a:t>
            </a:r>
          </a:p>
        </p:txBody>
      </p:sp>
      <p:pic>
        <p:nvPicPr>
          <p:cNvPr id="15390" name="Picture 6">
            <a:extLst>
              <a:ext uri="{FF2B5EF4-FFF2-40B4-BE49-F238E27FC236}">
                <a16:creationId xmlns:a16="http://schemas.microsoft.com/office/drawing/2014/main" id="{32217418-9A19-F1DE-0862-AEB44C476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3485868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1" name="Picture 6">
            <a:extLst>
              <a:ext uri="{FF2B5EF4-FFF2-40B4-BE49-F238E27FC236}">
                <a16:creationId xmlns:a16="http://schemas.microsoft.com/office/drawing/2014/main" id="{72FFDD78-FFF6-879F-6E95-0F7452C2F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5327250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E6E8A548-9BA4-6578-1271-51C17C097D85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3A26FD53-692C-FAA4-1BDC-492A99AD675B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4D9E0D82-CDBB-A438-C1BE-62BA8A7F9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18" name="CuadroTexto 1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A96CC5F-B8D9-5F14-ACA3-3C8AC70DBEFA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3861A6F2-44AC-88A1-22D3-B392C1A76E93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20" name="Imagen 10">
              <a:extLst>
                <a:ext uri="{FF2B5EF4-FFF2-40B4-BE49-F238E27FC236}">
                  <a16:creationId xmlns:a16="http://schemas.microsoft.com/office/drawing/2014/main" id="{1822BB27-5461-54B3-ACF1-EAAA324EA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21" name="CuadroTexto 20">
              <a:hlinkClick r:id="rId12" action="ppaction://hlinksldjump" highlightClick="1"/>
              <a:extLst>
                <a:ext uri="{FF2B5EF4-FFF2-40B4-BE49-F238E27FC236}">
                  <a16:creationId xmlns:a16="http://schemas.microsoft.com/office/drawing/2014/main" id="{59CE1D30-2FEB-A290-C032-0E5D6577F497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6421D5D3-DEFF-FEB8-4842-5752BBBA4D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25" name="CuadroTexto 2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8CE1662-43F0-079D-20DB-C86E10BC1664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15360" name="Imagen 15359">
            <a:hlinkClick r:id="rId14" action="ppaction://hlinksldjump"/>
            <a:extLst>
              <a:ext uri="{FF2B5EF4-FFF2-40B4-BE49-F238E27FC236}">
                <a16:creationId xmlns:a16="http://schemas.microsoft.com/office/drawing/2014/main" id="{FF1091D5-07A8-96BB-E8EA-0D20DDF0A2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15365" name="Imagen 13">
            <a:hlinkClick r:id="rId16" action="ppaction://hlinksldjump"/>
            <a:extLst>
              <a:ext uri="{FF2B5EF4-FFF2-40B4-BE49-F238E27FC236}">
                <a16:creationId xmlns:a16="http://schemas.microsoft.com/office/drawing/2014/main" id="{B66A6C13-5BF4-D25B-B750-51C1242A403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15366" name="CuadroTexto 15365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FF6D3433-65A3-B1D4-91F7-489F9F574AF6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2776655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5" descr="Icono&#10;&#10;Descripción generada automáticamente">
            <a:extLst>
              <a:ext uri="{FF2B5EF4-FFF2-40B4-BE49-F238E27FC236}">
                <a16:creationId xmlns:a16="http://schemas.microsoft.com/office/drawing/2014/main" id="{B3AA7E60-5C53-4BE1-E598-90DFF31E8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864" y="1341343"/>
            <a:ext cx="794130" cy="113767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F150426-6E1A-2CDC-C59A-239186645681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2FA4F4A3-B6C5-8E56-6FAA-1BAC4990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0422" y="1013938"/>
            <a:ext cx="286521" cy="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E0A06E47-4128-9E30-9F85-A703EC4110C7}"/>
              </a:ext>
            </a:extLst>
          </p:cNvPr>
          <p:cNvSpPr txBox="1"/>
          <p:nvPr/>
        </p:nvSpPr>
        <p:spPr>
          <a:xfrm>
            <a:off x="3211286" y="1316589"/>
            <a:ext cx="5094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/>
              <a:t>Conjunto Top y Short</a:t>
            </a:r>
          </a:p>
          <a:p>
            <a:pPr algn="just"/>
            <a:r>
              <a:rPr lang="es-CO"/>
              <a:t>Tallas S, M, L, XL y XXL, su material es licrado, permite realizar cualquier tipo de actividad por su capacidad de estirarse y acoplarse muy bien a tu cuerpo.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2115286E-3411-B189-F20F-07B124292DD4}"/>
              </a:ext>
            </a:extLst>
          </p:cNvPr>
          <p:cNvCxnSpPr>
            <a:cxnSpLocks/>
          </p:cNvCxnSpPr>
          <p:nvPr/>
        </p:nvCxnSpPr>
        <p:spPr>
          <a:xfrm>
            <a:off x="3058888" y="1193131"/>
            <a:ext cx="0" cy="530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6CDF540-1EA9-D5F4-53ED-779AD080A38D}"/>
              </a:ext>
            </a:extLst>
          </p:cNvPr>
          <p:cNvCxnSpPr>
            <a:cxnSpLocks/>
          </p:cNvCxnSpPr>
          <p:nvPr/>
        </p:nvCxnSpPr>
        <p:spPr>
          <a:xfrm>
            <a:off x="8512628" y="1139413"/>
            <a:ext cx="0" cy="53692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35D4430-AD27-DD3C-F405-E076958EC1EE}"/>
              </a:ext>
            </a:extLst>
          </p:cNvPr>
          <p:cNvCxnSpPr>
            <a:cxnSpLocks/>
          </p:cNvCxnSpPr>
          <p:nvPr/>
        </p:nvCxnSpPr>
        <p:spPr>
          <a:xfrm flipH="1">
            <a:off x="576943" y="2917374"/>
            <a:ext cx="1066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28825E8-9AA4-2949-8F0F-49DF4EF5BB1A}"/>
              </a:ext>
            </a:extLst>
          </p:cNvPr>
          <p:cNvCxnSpPr>
            <a:cxnSpLocks/>
          </p:cNvCxnSpPr>
          <p:nvPr/>
        </p:nvCxnSpPr>
        <p:spPr>
          <a:xfrm flipH="1">
            <a:off x="578497" y="4789717"/>
            <a:ext cx="10666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6C19B85C-CA37-3E37-BF25-1160AF72D4F7}"/>
              </a:ext>
            </a:extLst>
          </p:cNvPr>
          <p:cNvCxnSpPr>
            <a:cxnSpLocks/>
          </p:cNvCxnSpPr>
          <p:nvPr/>
        </p:nvCxnSpPr>
        <p:spPr>
          <a:xfrm flipH="1">
            <a:off x="576943" y="2917374"/>
            <a:ext cx="107768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128D16B-823C-14A6-B158-DF21212EA9F8}"/>
              </a:ext>
            </a:extLst>
          </p:cNvPr>
          <p:cNvSpPr txBox="1"/>
          <p:nvPr/>
        </p:nvSpPr>
        <p:spPr>
          <a:xfrm>
            <a:off x="3220623" y="3156354"/>
            <a:ext cx="5094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/>
              <a:t>Falda-Short</a:t>
            </a:r>
          </a:p>
          <a:p>
            <a:pPr algn="just"/>
            <a:r>
              <a:rPr lang="es-CO"/>
              <a:t>Tallas M, L, XL, XXL y 3XL, su material es licrado, Puedes tener la seguridad de que no se vera nada ya que se encuentra unido un short del mismo material.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2E8A74B-51C6-68D5-C01C-7EAA586DADF5}"/>
              </a:ext>
            </a:extLst>
          </p:cNvPr>
          <p:cNvSpPr txBox="1"/>
          <p:nvPr/>
        </p:nvSpPr>
        <p:spPr>
          <a:xfrm>
            <a:off x="3243945" y="5057187"/>
            <a:ext cx="5094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Leggins</a:t>
            </a:r>
          </a:p>
          <a:p>
            <a:r>
              <a:rPr lang="es-CO"/>
              <a:t>Tallas S y  M, su material es en algodón ideal, se ajusta a tu cuerpo, se estira de acuerdo a los ejercicios que vayas a realizar.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7DFEE4D0-1C49-7F0B-5BA9-7E148740BFD6}"/>
              </a:ext>
            </a:extLst>
          </p:cNvPr>
          <p:cNvSpPr/>
          <p:nvPr/>
        </p:nvSpPr>
        <p:spPr>
          <a:xfrm>
            <a:off x="9298979" y="2382412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carrilto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1659B3A4-0B4C-34D4-8712-02595E5EBCDF}"/>
              </a:ext>
            </a:extLst>
          </p:cNvPr>
          <p:cNvSpPr/>
          <p:nvPr/>
        </p:nvSpPr>
        <p:spPr>
          <a:xfrm>
            <a:off x="9298978" y="4254754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carrilto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AC8059EC-0B5B-5A53-3C60-4F048C6ABF89}"/>
              </a:ext>
            </a:extLst>
          </p:cNvPr>
          <p:cNvSpPr/>
          <p:nvPr/>
        </p:nvSpPr>
        <p:spPr>
          <a:xfrm>
            <a:off x="9298977" y="6068052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carrilto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40C60DB-983E-F73C-ECAC-9528271CC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034" y="5057187"/>
            <a:ext cx="1037684" cy="103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8A9449C9-AF41-7DF8-E6C8-DEE02C65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584" y="3336138"/>
            <a:ext cx="843821" cy="84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ED806D3D-435E-D789-DA1A-024B0EBDFE17}"/>
              </a:ext>
            </a:extLst>
          </p:cNvPr>
          <p:cNvSpPr txBox="1"/>
          <p:nvPr/>
        </p:nvSpPr>
        <p:spPr>
          <a:xfrm>
            <a:off x="945486" y="2530657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$ 48.990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D579415-500A-03FB-4A36-C05A8921F61B}"/>
              </a:ext>
            </a:extLst>
          </p:cNvPr>
          <p:cNvSpPr txBox="1"/>
          <p:nvPr/>
        </p:nvSpPr>
        <p:spPr>
          <a:xfrm>
            <a:off x="984990" y="4402212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$ 32.990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8825151-5FA4-187F-C43A-F226ECFBF99F}"/>
              </a:ext>
            </a:extLst>
          </p:cNvPr>
          <p:cNvSpPr txBox="1"/>
          <p:nvPr/>
        </p:nvSpPr>
        <p:spPr>
          <a:xfrm>
            <a:off x="984990" y="6166897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$ 44.990</a:t>
            </a:r>
          </a:p>
        </p:txBody>
      </p:sp>
      <p:pic>
        <p:nvPicPr>
          <p:cNvPr id="39" name="Picture 6">
            <a:extLst>
              <a:ext uri="{FF2B5EF4-FFF2-40B4-BE49-F238E27FC236}">
                <a16:creationId xmlns:a16="http://schemas.microsoft.com/office/drawing/2014/main" id="{330AA56D-E422-6BE3-D442-36FDB30EB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1655260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780C5998-61DB-9B57-DFAD-A9F13AC72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3485868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CA87E64D-8538-B8ED-E3A5-AC553908F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5327250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63CC675B-A745-FF6B-15C6-D7A6464DC885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828F075B-A948-7911-6699-48AF87FAE763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A468E6F-113A-EE6B-93D0-193506A93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20" name="CuadroTexto 1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4EBF48B-45BA-4721-6358-6194A6B1A285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C79F9E33-2D37-A529-72CA-CC7486871F7D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33" name="Imagen 10">
              <a:extLst>
                <a:ext uri="{FF2B5EF4-FFF2-40B4-BE49-F238E27FC236}">
                  <a16:creationId xmlns:a16="http://schemas.microsoft.com/office/drawing/2014/main" id="{CC90A415-0A1D-4A54-BC1D-D891499FF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34" name="CuadroTexto 33">
              <a:hlinkClick r:id="rId12" action="ppaction://hlinksldjump" highlightClick="1"/>
              <a:extLst>
                <a:ext uri="{FF2B5EF4-FFF2-40B4-BE49-F238E27FC236}">
                  <a16:creationId xmlns:a16="http://schemas.microsoft.com/office/drawing/2014/main" id="{FEC5DC29-52A3-76D2-85D4-54BF1F525831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35" name="Imagen 34">
            <a:extLst>
              <a:ext uri="{FF2B5EF4-FFF2-40B4-BE49-F238E27FC236}">
                <a16:creationId xmlns:a16="http://schemas.microsoft.com/office/drawing/2014/main" id="{5C04B48E-8194-223A-F3A7-2BAAD49158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42" name="CuadroTexto 4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DE6C583-B3A4-974E-21D7-68410B1AA01E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43" name="Imagen 42">
            <a:hlinkClick r:id="rId14" action="ppaction://hlinksldjump"/>
            <a:extLst>
              <a:ext uri="{FF2B5EF4-FFF2-40B4-BE49-F238E27FC236}">
                <a16:creationId xmlns:a16="http://schemas.microsoft.com/office/drawing/2014/main" id="{DE291263-64C6-4E44-B31F-C403D8FCD4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44" name="Imagen 13">
            <a:hlinkClick r:id="rId16" action="ppaction://hlinksldjump"/>
            <a:extLst>
              <a:ext uri="{FF2B5EF4-FFF2-40B4-BE49-F238E27FC236}">
                <a16:creationId xmlns:a16="http://schemas.microsoft.com/office/drawing/2014/main" id="{16417FEA-797A-194A-46DD-726ABFEFE43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45" name="CuadroTexto 44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C579E334-8BC0-52CC-F778-1814ABB2D827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2386699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D47AC88-1D7A-9F7C-A078-25774DE804BF}"/>
              </a:ext>
            </a:extLst>
          </p:cNvPr>
          <p:cNvSpPr/>
          <p:nvPr/>
        </p:nvSpPr>
        <p:spPr>
          <a:xfrm>
            <a:off x="0" y="1"/>
            <a:ext cx="238125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2060"/>
              </a:solidFill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A19CF94-E568-261D-43FF-23F61EE3CD10}"/>
              </a:ext>
            </a:extLst>
          </p:cNvPr>
          <p:cNvSpPr/>
          <p:nvPr/>
        </p:nvSpPr>
        <p:spPr>
          <a:xfrm>
            <a:off x="54199" y="1051377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Ropa Deportiva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E09524F4-C9FC-1A77-95FF-92A0803F21B2}"/>
              </a:ext>
            </a:extLst>
          </p:cNvPr>
          <p:cNvSpPr/>
          <p:nvPr/>
        </p:nvSpPr>
        <p:spPr>
          <a:xfrm>
            <a:off x="44367" y="1808624"/>
            <a:ext cx="2286000" cy="4667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u="sng" dirty="0">
                <a:solidFill>
                  <a:schemeClr val="bg1"/>
                </a:solidFill>
              </a:rPr>
              <a:t>Productos</a:t>
            </a:r>
          </a:p>
        </p:txBody>
      </p:sp>
      <p:sp>
        <p:nvSpPr>
          <p:cNvPr id="37" name="Rectángulo 36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29265C2-702B-BEED-8C0F-13DB0FF39861}"/>
              </a:ext>
            </a:extLst>
          </p:cNvPr>
          <p:cNvSpPr/>
          <p:nvPr/>
        </p:nvSpPr>
        <p:spPr>
          <a:xfrm>
            <a:off x="44367" y="2565871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Accesorios</a:t>
            </a:r>
            <a:endParaRPr lang="es-CO" i="1">
              <a:solidFill>
                <a:schemeClr val="bg1"/>
              </a:solidFill>
            </a:endParaRPr>
          </a:p>
        </p:txBody>
      </p:sp>
      <p:sp>
        <p:nvSpPr>
          <p:cNvPr id="38" name="Rectángulo 3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E64E157-9526-9ECF-9392-D52AB93CC4B3}"/>
              </a:ext>
            </a:extLst>
          </p:cNvPr>
          <p:cNvSpPr/>
          <p:nvPr/>
        </p:nvSpPr>
        <p:spPr>
          <a:xfrm>
            <a:off x="44367" y="3323118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Orientación nutricional</a:t>
            </a:r>
          </a:p>
        </p:txBody>
      </p:sp>
      <p:sp>
        <p:nvSpPr>
          <p:cNvPr id="39" name="Rectángulo 3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093EFD95-7E1E-E846-8B0A-1A9EEEBE51AB}"/>
              </a:ext>
            </a:extLst>
          </p:cNvPr>
          <p:cNvSpPr/>
          <p:nvPr/>
        </p:nvSpPr>
        <p:spPr>
          <a:xfrm>
            <a:off x="47756" y="4080365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Info. Frutas y vegetales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CD7BE95E-5F50-17F3-9627-8440FE01CA95}"/>
              </a:ext>
            </a:extLst>
          </p:cNvPr>
          <p:cNvSpPr txBox="1"/>
          <p:nvPr/>
        </p:nvSpPr>
        <p:spPr>
          <a:xfrm>
            <a:off x="580051" y="239195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u="sng">
                <a:solidFill>
                  <a:schemeClr val="bg1"/>
                </a:solidFill>
              </a:rPr>
              <a:t>Menú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4CE99F6E-A321-2164-CF53-0BACB3BE3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12" y="278369"/>
            <a:ext cx="330157" cy="330157"/>
          </a:xfrm>
          <a:prstGeom prst="rect">
            <a:avLst/>
          </a:prstGeom>
        </p:spPr>
      </p:pic>
      <p:sp>
        <p:nvSpPr>
          <p:cNvPr id="50" name="Rectángulo 49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ACEB9352-C146-4D38-39D7-DAB4A9C7F507}"/>
              </a:ext>
            </a:extLst>
          </p:cNvPr>
          <p:cNvSpPr/>
          <p:nvPr/>
        </p:nvSpPr>
        <p:spPr>
          <a:xfrm>
            <a:off x="47756" y="4837612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Calculadora IMC</a:t>
            </a:r>
          </a:p>
        </p:txBody>
      </p:sp>
      <p:sp>
        <p:nvSpPr>
          <p:cNvPr id="51" name="Rectángulo 5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2D83ECDF-F6D8-D4D3-4DFC-080A8E9296E4}"/>
              </a:ext>
            </a:extLst>
          </p:cNvPr>
          <p:cNvSpPr/>
          <p:nvPr/>
        </p:nvSpPr>
        <p:spPr>
          <a:xfrm>
            <a:off x="38692" y="5567358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Asesoría profesional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2B443B0C-0A4F-1040-39E1-C63A1DE8F57C}"/>
              </a:ext>
            </a:extLst>
          </p:cNvPr>
          <p:cNvGrpSpPr/>
          <p:nvPr/>
        </p:nvGrpSpPr>
        <p:grpSpPr>
          <a:xfrm>
            <a:off x="3583173" y="1207181"/>
            <a:ext cx="2419350" cy="2388470"/>
            <a:chOff x="3583173" y="1207181"/>
            <a:chExt cx="2419350" cy="2388470"/>
          </a:xfrm>
        </p:grpSpPr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41CA09B2-23A6-7019-C3D4-6202723C2E11}"/>
                </a:ext>
              </a:extLst>
            </p:cNvPr>
            <p:cNvSpPr/>
            <p:nvPr/>
          </p:nvSpPr>
          <p:spPr>
            <a:xfrm>
              <a:off x="3601616" y="1207181"/>
              <a:ext cx="2382464" cy="23884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70F038FE-6CBA-E0EC-CC83-1EA8B9854ECA}"/>
                </a:ext>
              </a:extLst>
            </p:cNvPr>
            <p:cNvSpPr txBox="1"/>
            <p:nvPr/>
          </p:nvSpPr>
          <p:spPr>
            <a:xfrm>
              <a:off x="3583173" y="3105074"/>
              <a:ext cx="24193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 b="1"/>
                <a:t>Hombres</a:t>
              </a:r>
            </a:p>
          </p:txBody>
        </p:sp>
        <p:pic>
          <p:nvPicPr>
            <p:cNvPr id="10" name="Imagen 9">
              <a:hlinkClick r:id="rId8" action="ppaction://hlinksldjump"/>
              <a:extLst>
                <a:ext uri="{FF2B5EF4-FFF2-40B4-BE49-F238E27FC236}">
                  <a16:creationId xmlns:a16="http://schemas.microsoft.com/office/drawing/2014/main" id="{A07B1140-4F16-6288-80D7-1AA96A615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90291" y="1704910"/>
              <a:ext cx="1223972" cy="1223972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FE5F714-F615-2A41-6116-D9416F13C1CD}"/>
              </a:ext>
            </a:extLst>
          </p:cNvPr>
          <p:cNvGrpSpPr/>
          <p:nvPr/>
        </p:nvGrpSpPr>
        <p:grpSpPr>
          <a:xfrm>
            <a:off x="8566068" y="1207181"/>
            <a:ext cx="2419350" cy="2388470"/>
            <a:chOff x="8484396" y="1207181"/>
            <a:chExt cx="2419350" cy="238847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9577F0B-EAF9-1911-89DE-7E85B42ADE6E}"/>
                </a:ext>
              </a:extLst>
            </p:cNvPr>
            <p:cNvSpPr/>
            <p:nvPr/>
          </p:nvSpPr>
          <p:spPr>
            <a:xfrm>
              <a:off x="8484396" y="1207181"/>
              <a:ext cx="2382464" cy="2388470"/>
            </a:xfrm>
            <a:prstGeom prst="ellipse">
              <a:avLst/>
            </a:prstGeom>
            <a:solidFill>
              <a:srgbClr val="FFE1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929237BE-E7AF-A016-DC08-DE4CA690F419}"/>
                </a:ext>
              </a:extLst>
            </p:cNvPr>
            <p:cNvSpPr txBox="1"/>
            <p:nvPr/>
          </p:nvSpPr>
          <p:spPr>
            <a:xfrm>
              <a:off x="8484396" y="3105074"/>
              <a:ext cx="24193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 b="1"/>
                <a:t>Mujeres</a:t>
              </a:r>
            </a:p>
          </p:txBody>
        </p:sp>
        <p:pic>
          <p:nvPicPr>
            <p:cNvPr id="13" name="Imagen 12">
              <a:hlinkClick r:id="rId10" action="ppaction://hlinksldjump"/>
              <a:extLst>
                <a:ext uri="{FF2B5EF4-FFF2-40B4-BE49-F238E27FC236}">
                  <a16:creationId xmlns:a16="http://schemas.microsoft.com/office/drawing/2014/main" id="{34EDD0F4-6610-81F1-2988-786A3145F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84500" y="1704910"/>
              <a:ext cx="1219142" cy="1219142"/>
            </a:xfrm>
            <a:prstGeom prst="rect">
              <a:avLst/>
            </a:prstGeom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AA518197-4F39-B8FF-80BE-055EE8FE8AE7}"/>
              </a:ext>
            </a:extLst>
          </p:cNvPr>
          <p:cNvGrpSpPr/>
          <p:nvPr/>
        </p:nvGrpSpPr>
        <p:grpSpPr>
          <a:xfrm>
            <a:off x="6184110" y="4149272"/>
            <a:ext cx="2419350" cy="2388470"/>
            <a:chOff x="6041235" y="4352898"/>
            <a:chExt cx="2419350" cy="238847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AC944A1A-1931-14F7-DD6E-3F3E84698C37}"/>
                </a:ext>
              </a:extLst>
            </p:cNvPr>
            <p:cNvSpPr/>
            <p:nvPr/>
          </p:nvSpPr>
          <p:spPr>
            <a:xfrm>
              <a:off x="6041235" y="4352898"/>
              <a:ext cx="2382464" cy="238847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66426A7-31CA-F920-0BBB-7A8583A5507C}"/>
                </a:ext>
              </a:extLst>
            </p:cNvPr>
            <p:cNvSpPr txBox="1"/>
            <p:nvPr/>
          </p:nvSpPr>
          <p:spPr>
            <a:xfrm>
              <a:off x="6041235" y="6310268"/>
              <a:ext cx="24193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 b="1"/>
                <a:t>Niños</a:t>
              </a:r>
            </a:p>
          </p:txBody>
        </p:sp>
        <p:pic>
          <p:nvPicPr>
            <p:cNvPr id="16" name="Imagen 15">
              <a:hlinkClick r:id="rId12" action="ppaction://hlinksldjump"/>
              <a:extLst>
                <a:ext uri="{FF2B5EF4-FFF2-40B4-BE49-F238E27FC236}">
                  <a16:creationId xmlns:a16="http://schemas.microsoft.com/office/drawing/2014/main" id="{53674672-01B9-3880-1406-EE292A90B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41339" y="4819623"/>
              <a:ext cx="1219142" cy="1219142"/>
            </a:xfrm>
            <a:prstGeom prst="rect">
              <a:avLst/>
            </a:prstGeom>
          </p:spPr>
        </p:pic>
      </p:grpSp>
      <p:pic>
        <p:nvPicPr>
          <p:cNvPr id="31" name="Imagen 30">
            <a:extLst>
              <a:ext uri="{FF2B5EF4-FFF2-40B4-BE49-F238E27FC236}">
                <a16:creationId xmlns:a16="http://schemas.microsoft.com/office/drawing/2014/main" id="{BF4A1820-9EA8-3252-5E8B-1A4E17C6E6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77586" y="6100754"/>
            <a:ext cx="337457" cy="337457"/>
          </a:xfrm>
          <a:prstGeom prst="rect">
            <a:avLst/>
          </a:prstGeom>
        </p:spPr>
      </p:pic>
      <p:pic>
        <p:nvPicPr>
          <p:cNvPr id="42" name="Imagen 13">
            <a:extLst>
              <a:ext uri="{FF2B5EF4-FFF2-40B4-BE49-F238E27FC236}">
                <a16:creationId xmlns:a16="http://schemas.microsoft.com/office/drawing/2014/main" id="{B14E4FDA-16CC-D7FE-F9E0-F78D8B7EE2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11577587" y="5706483"/>
            <a:ext cx="337457" cy="275717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866DFDEC-099A-9011-05F7-8F71C457CB72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2236DDDB-090A-8908-1DD2-4146248A018F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3AFE5AC-85F7-0110-E3B1-2A496708A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26" name="CuadroTexto 2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522C288-D096-A819-4BE6-4B76F74FFCC6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870C62CC-7B72-5616-8915-F70FA69E9981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28" name="Imagen 10">
              <a:extLst>
                <a:ext uri="{FF2B5EF4-FFF2-40B4-BE49-F238E27FC236}">
                  <a16:creationId xmlns:a16="http://schemas.microsoft.com/office/drawing/2014/main" id="{8C76BE66-6C00-AFFB-FBBA-DE93A77EA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29" name="CuadroTexto 28">
              <a:hlinkClick r:id="rId20" action="ppaction://hlinksldjump" highlightClick="1"/>
              <a:extLst>
                <a:ext uri="{FF2B5EF4-FFF2-40B4-BE49-F238E27FC236}">
                  <a16:creationId xmlns:a16="http://schemas.microsoft.com/office/drawing/2014/main" id="{A3524B87-0ECE-62E3-E4A1-B6896D2808A3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sp>
        <p:nvSpPr>
          <p:cNvPr id="32" name="Rectángulo 31">
            <a:hlinkClick r:id="rId21" action="ppaction://hlinksldjump" highlightClick="1"/>
            <a:extLst>
              <a:ext uri="{FF2B5EF4-FFF2-40B4-BE49-F238E27FC236}">
                <a16:creationId xmlns:a16="http://schemas.microsoft.com/office/drawing/2014/main" id="{B109F12D-4BD7-A8FF-8480-677584E67AF4}"/>
              </a:ext>
            </a:extLst>
          </p:cNvPr>
          <p:cNvSpPr/>
          <p:nvPr/>
        </p:nvSpPr>
        <p:spPr>
          <a:xfrm>
            <a:off x="51950" y="6267446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Ventana especial</a:t>
            </a:r>
          </a:p>
        </p:txBody>
      </p:sp>
      <p:pic>
        <p:nvPicPr>
          <p:cNvPr id="33" name="Imagen 32">
            <a:hlinkClick r:id="rId22" action="ppaction://hlinksldjump"/>
            <a:extLst>
              <a:ext uri="{FF2B5EF4-FFF2-40B4-BE49-F238E27FC236}">
                <a16:creationId xmlns:a16="http://schemas.microsoft.com/office/drawing/2014/main" id="{8B1B7B86-6247-DF72-7DED-03E828E4F4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34" name="Imagen 13">
            <a:hlinkClick r:id="rId23" action="ppaction://hlinksldjump"/>
            <a:extLst>
              <a:ext uri="{FF2B5EF4-FFF2-40B4-BE49-F238E27FC236}">
                <a16:creationId xmlns:a16="http://schemas.microsoft.com/office/drawing/2014/main" id="{BFEC32CD-4B7F-8F97-1E50-1BE214617F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35" name="CuadroTexto 34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83431AC1-BFAB-27A4-6D33-CB57EC2E20FC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2591677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ED50819-8D9A-A539-71F0-EC04DFEC0C0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445EFA83-7EC4-8FE1-D8B3-99868EFD7B46}"/>
              </a:ext>
            </a:extLst>
          </p:cNvPr>
          <p:cNvGrpSpPr/>
          <p:nvPr/>
        </p:nvGrpSpPr>
        <p:grpSpPr>
          <a:xfrm>
            <a:off x="0" y="5303911"/>
            <a:ext cx="12192000" cy="1573753"/>
            <a:chOff x="0" y="2664663"/>
            <a:chExt cx="12192000" cy="1573753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223AE092-763D-8E68-EA20-CE8017DC879B}"/>
                </a:ext>
              </a:extLst>
            </p:cNvPr>
            <p:cNvGrpSpPr/>
            <p:nvPr/>
          </p:nvGrpSpPr>
          <p:grpSpPr>
            <a:xfrm>
              <a:off x="0" y="2664663"/>
              <a:ext cx="12192000" cy="1573753"/>
              <a:chOff x="0" y="5098642"/>
              <a:chExt cx="12192000" cy="1573753"/>
            </a:xfrm>
          </p:grpSpPr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9A9644AE-85A2-EB61-EBF8-622133179A53}"/>
                  </a:ext>
                </a:extLst>
              </p:cNvPr>
              <p:cNvSpPr/>
              <p:nvPr/>
            </p:nvSpPr>
            <p:spPr>
              <a:xfrm>
                <a:off x="0" y="5113077"/>
                <a:ext cx="12192000" cy="15428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47C2CB7-981B-BCAF-8AB6-6A0B5932D67A}"/>
                  </a:ext>
                </a:extLst>
              </p:cNvPr>
              <p:cNvSpPr txBox="1"/>
              <p:nvPr/>
            </p:nvSpPr>
            <p:spPr>
              <a:xfrm>
                <a:off x="164900" y="5102735"/>
                <a:ext cx="18925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200" b="1">
                    <a:solidFill>
                      <a:schemeClr val="bg1"/>
                    </a:solidFill>
                  </a:rPr>
                  <a:t>CONTENIDO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Ropa Deportiva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Productos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Accesorios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Orien. Nutricional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Info. Frutas y Vegetales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Ventana Especial</a:t>
                </a:r>
                <a:br>
                  <a:rPr lang="es-CO" sz="1200">
                    <a:solidFill>
                      <a:schemeClr val="bg1"/>
                    </a:solidFill>
                  </a:rPr>
                </a:br>
                <a:r>
                  <a:rPr lang="es-CO" sz="1200">
                    <a:solidFill>
                      <a:schemeClr val="bg1"/>
                    </a:solidFill>
                  </a:rPr>
                  <a:t>Asesoría profesional</a:t>
                </a: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9634D15-2464-0828-EFF9-21F8ED0E46ED}"/>
                  </a:ext>
                </a:extLst>
              </p:cNvPr>
              <p:cNvSpPr txBox="1"/>
              <p:nvPr/>
            </p:nvSpPr>
            <p:spPr>
              <a:xfrm>
                <a:off x="2411854" y="5102735"/>
                <a:ext cx="1736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200" b="1">
                    <a:solidFill>
                      <a:schemeClr val="bg1"/>
                    </a:solidFill>
                  </a:rPr>
                  <a:t>AYUDA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Soporte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FAQS</a:t>
                </a: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5DA06D3-FC05-EE7F-4361-483A9D06074B}"/>
                  </a:ext>
                </a:extLst>
              </p:cNvPr>
              <p:cNvSpPr txBox="1"/>
              <p:nvPr/>
            </p:nvSpPr>
            <p:spPr>
              <a:xfrm>
                <a:off x="4015081" y="5098643"/>
                <a:ext cx="20809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200" b="1">
                    <a:solidFill>
                      <a:schemeClr val="bg1"/>
                    </a:solidFill>
                  </a:rPr>
                  <a:t>COMPANY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¿Quiénes somos?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Contacta con nosotros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Precios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Novedades</a:t>
                </a: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EF2D3224-3085-20D8-1F3F-A1755F0BB3C6}"/>
                  </a:ext>
                </a:extLst>
              </p:cNvPr>
              <p:cNvSpPr txBox="1"/>
              <p:nvPr/>
            </p:nvSpPr>
            <p:spPr>
              <a:xfrm>
                <a:off x="6427141" y="5098642"/>
                <a:ext cx="20809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200" b="1">
                    <a:solidFill>
                      <a:schemeClr val="bg1"/>
                    </a:solidFill>
                  </a:rPr>
                  <a:t>DIRECCION</a:t>
                </a:r>
              </a:p>
            </p:txBody>
          </p:sp>
          <p:pic>
            <p:nvPicPr>
              <p:cNvPr id="15" name="Imagen 11">
                <a:extLst>
                  <a:ext uri="{FF2B5EF4-FFF2-40B4-BE49-F238E27FC236}">
                    <a16:creationId xmlns:a16="http://schemas.microsoft.com/office/drawing/2014/main" id="{5D706F6B-1930-B0E7-AAE3-208CD259E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53200" y="5546604"/>
                <a:ext cx="751114" cy="751114"/>
              </a:xfrm>
              <a:prstGeom prst="rect">
                <a:avLst/>
              </a:prstGeom>
            </p:spPr>
          </p:pic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8254A2B8-2F0D-36D4-B9B6-1630F9F919EF}"/>
                  </a:ext>
                </a:extLst>
              </p:cNvPr>
              <p:cNvSpPr txBox="1"/>
              <p:nvPr/>
            </p:nvSpPr>
            <p:spPr>
              <a:xfrm>
                <a:off x="10348954" y="5098642"/>
                <a:ext cx="1528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00" b="1" u="sng">
                    <a:solidFill>
                      <a:schemeClr val="bg1"/>
                    </a:solidFill>
                  </a:rPr>
                  <a:t>REDES SOCIALES</a:t>
                </a:r>
              </a:p>
            </p:txBody>
          </p:sp>
        </p:grpSp>
        <p:pic>
          <p:nvPicPr>
            <p:cNvPr id="26" name="Imagen 25" descr="Patrón de fondo&#10;&#10;Descripción generada automáticamente">
              <a:extLst>
                <a:ext uri="{FF2B5EF4-FFF2-40B4-BE49-F238E27FC236}">
                  <a16:creationId xmlns:a16="http://schemas.microsoft.com/office/drawing/2014/main" id="{D2587EFE-AD17-7590-17F4-3095F9304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957" y="3265730"/>
              <a:ext cx="444903" cy="444903"/>
            </a:xfrm>
            <a:prstGeom prst="plus">
              <a:avLst/>
            </a:prstGeom>
          </p:spPr>
        </p:pic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48C4F90A-30FB-0ECD-7A35-798A30BF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0422" y="1013938"/>
            <a:ext cx="286521" cy="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hlinkClick r:id="rId5" action="ppaction://hlinksldjump"/>
            <a:extLst>
              <a:ext uri="{FF2B5EF4-FFF2-40B4-BE49-F238E27FC236}">
                <a16:creationId xmlns:a16="http://schemas.microsoft.com/office/drawing/2014/main" id="{5DFCC407-30E6-6D45-078A-D2267E638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7585" y="4476540"/>
            <a:ext cx="337457" cy="337457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146FE98A-880F-FD1E-559F-BE32CE8C5A39}"/>
              </a:ext>
            </a:extLst>
          </p:cNvPr>
          <p:cNvGrpSpPr/>
          <p:nvPr/>
        </p:nvGrpSpPr>
        <p:grpSpPr>
          <a:xfrm>
            <a:off x="2522450" y="1355746"/>
            <a:ext cx="8061500" cy="3241538"/>
            <a:chOff x="3378558" y="989882"/>
            <a:chExt cx="5450687" cy="1542886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B3D20091-00E9-91F2-E327-9F2C12BD77A5}"/>
                </a:ext>
              </a:extLst>
            </p:cNvPr>
            <p:cNvSpPr/>
            <p:nvPr/>
          </p:nvSpPr>
          <p:spPr>
            <a:xfrm>
              <a:off x="3378558" y="989882"/>
              <a:ext cx="5450687" cy="15428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790ADD1C-196B-8CD6-1751-5708DFA1EC11}"/>
                </a:ext>
              </a:extLst>
            </p:cNvPr>
            <p:cNvSpPr txBox="1"/>
            <p:nvPr/>
          </p:nvSpPr>
          <p:spPr>
            <a:xfrm>
              <a:off x="4498843" y="1071282"/>
              <a:ext cx="3210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i="1" dirty="0"/>
                <a:t>Bienvenidos</a:t>
              </a:r>
            </a:p>
          </p:txBody>
        </p: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229538E-C6CD-38B9-D345-FE9820E0F3E8}"/>
              </a:ext>
            </a:extLst>
          </p:cNvPr>
          <p:cNvSpPr txBox="1"/>
          <p:nvPr/>
        </p:nvSpPr>
        <p:spPr>
          <a:xfrm>
            <a:off x="2769888" y="1987865"/>
            <a:ext cx="75275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/>
              <a:t>Nuestra misión es brindar a nuestros clientes un servicio excepcional y una experiencia de compra única, ofreciendo una amplia variedad de productos de suplementación  innovadora y de alta calidad, asesoramiento experto y un enfoque personalizado para satisfacer las necesidades y objetivos individuales de cada cliente. </a:t>
            </a:r>
            <a:r>
              <a:rPr lang="es-CO" sz="1600" dirty="0"/>
              <a:t>También contamos con variedad de accesorios y más. </a:t>
            </a:r>
            <a:r>
              <a:rPr lang="es-ES" sz="1600" dirty="0"/>
              <a:t>Con el fin de ayudar a alcanzar los objetivos de acondicionamiento físico de manera efectiva, sostenible y fomentamos un estilo de vida saludable y activo.</a:t>
            </a:r>
            <a:r>
              <a:rPr lang="es-CO" sz="1600" dirty="0"/>
              <a:t> </a:t>
            </a:r>
            <a:br>
              <a:rPr lang="es-CO" sz="1600" dirty="0"/>
            </a:br>
            <a:endParaRPr lang="es-CO" sz="1600" dirty="0"/>
          </a:p>
          <a:p>
            <a:pPr algn="ctr"/>
            <a:r>
              <a:rPr lang="es-CO" sz="1600" dirty="0"/>
              <a:t>Actualmente nos ubicamos en Nobsa, Duitama y Sogamoso.</a:t>
            </a:r>
          </a:p>
        </p:txBody>
      </p:sp>
      <p:sp>
        <p:nvSpPr>
          <p:cNvPr id="24" name="CuadroTexto 23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B6B6993D-7D32-6A49-5088-4C4178E1050E}"/>
              </a:ext>
            </a:extLst>
          </p:cNvPr>
          <p:cNvSpPr txBox="1"/>
          <p:nvPr/>
        </p:nvSpPr>
        <p:spPr>
          <a:xfrm>
            <a:off x="11441516" y="4910294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DE9309A-7382-CA0F-1CB1-69DEAC7614B6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u="sng" dirty="0"/>
              <a:t>¿Quienes somos?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BBDD33EB-21EE-1AE1-9428-E45EA66C457B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31" name="Imagen 10">
              <a:extLst>
                <a:ext uri="{FF2B5EF4-FFF2-40B4-BE49-F238E27FC236}">
                  <a16:creationId xmlns:a16="http://schemas.microsoft.com/office/drawing/2014/main" id="{340E28E6-02A6-D170-F268-A822EE8A0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32" name="CuadroTexto 31">
              <a:hlinkClick r:id="rId9" action="ppaction://hlinksldjump"/>
              <a:extLst>
                <a:ext uri="{FF2B5EF4-FFF2-40B4-BE49-F238E27FC236}">
                  <a16:creationId xmlns:a16="http://schemas.microsoft.com/office/drawing/2014/main" id="{F906F31C-1406-D273-F71C-26956EFFE02F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8F5DE44-17E0-4879-8D9D-3B9B72E0E25C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4DF764B-0F55-DA7E-2266-2FC3A9D42BC8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0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270ED35B-4985-39D9-609C-404A04D00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92EA2926-FABD-CB0C-C84D-958996F678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33" name="CuadroTexto 32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32F04528-B33B-4878-8D2A-5B275038DEA8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</p:spTree>
    <p:extLst>
      <p:ext uri="{BB962C8B-B14F-4D97-AF65-F5344CB8AC3E}">
        <p14:creationId xmlns:p14="http://schemas.microsoft.com/office/powerpoint/2010/main" val="1787281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6" name="Rectángulo 18455">
            <a:extLst>
              <a:ext uri="{FF2B5EF4-FFF2-40B4-BE49-F238E27FC236}">
                <a16:creationId xmlns:a16="http://schemas.microsoft.com/office/drawing/2014/main" id="{04F56D44-39A8-560A-551B-98E51550BBF9}"/>
              </a:ext>
            </a:extLst>
          </p:cNvPr>
          <p:cNvSpPr/>
          <p:nvPr/>
        </p:nvSpPr>
        <p:spPr>
          <a:xfrm>
            <a:off x="3041820" y="4501232"/>
            <a:ext cx="1773459" cy="2178736"/>
          </a:xfrm>
          <a:prstGeom prst="rect">
            <a:avLst/>
          </a:prstGeom>
          <a:gradFill flip="none" rotWithShape="1">
            <a:gsLst>
              <a:gs pos="56000">
                <a:schemeClr val="bg1">
                  <a:alpha val="0"/>
                  <a:lumMod val="0"/>
                  <a:lumOff val="100000"/>
                </a:schemeClr>
              </a:gs>
              <a:gs pos="0">
                <a:srgbClr val="DAE9F6"/>
              </a:gs>
              <a:gs pos="100000">
                <a:srgbClr val="DAE9F6"/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F150426-6E1A-2CDC-C59A-239186645681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2FA4F4A3-B6C5-8E56-6FAA-1BAC4990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0422" y="1013938"/>
            <a:ext cx="286521" cy="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B3C0709-FD0A-EA7D-2287-C2FDAC271A81}"/>
              </a:ext>
            </a:extLst>
          </p:cNvPr>
          <p:cNvSpPr txBox="1"/>
          <p:nvPr/>
        </p:nvSpPr>
        <p:spPr>
          <a:xfrm>
            <a:off x="3075214" y="1091014"/>
            <a:ext cx="604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/>
              <a:t>INCREMENTO DE MASA CORPORAL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5C66D6C-8535-E63C-85F7-00ED8BD9448E}"/>
              </a:ext>
            </a:extLst>
          </p:cNvPr>
          <p:cNvSpPr txBox="1"/>
          <p:nvPr/>
        </p:nvSpPr>
        <p:spPr>
          <a:xfrm>
            <a:off x="3075214" y="3912510"/>
            <a:ext cx="604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/>
              <a:t>RECUPERACIÓN MUSCULAR</a:t>
            </a:r>
          </a:p>
        </p:txBody>
      </p:sp>
      <p:pic>
        <p:nvPicPr>
          <p:cNvPr id="20488" name="Picture 8">
            <a:extLst>
              <a:ext uri="{FF2B5EF4-FFF2-40B4-BE49-F238E27FC236}">
                <a16:creationId xmlns:a16="http://schemas.microsoft.com/office/drawing/2014/main" id="{391E8A89-B276-0B30-7E2D-A149B3F0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883" y="2601469"/>
            <a:ext cx="376990" cy="37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>
            <a:extLst>
              <a:ext uri="{FF2B5EF4-FFF2-40B4-BE49-F238E27FC236}">
                <a16:creationId xmlns:a16="http://schemas.microsoft.com/office/drawing/2014/main" id="{903C34C6-F33A-0DEA-CFA3-A994A2BF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1258" y="2601469"/>
            <a:ext cx="376990" cy="37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upo 53">
            <a:extLst>
              <a:ext uri="{FF2B5EF4-FFF2-40B4-BE49-F238E27FC236}">
                <a16:creationId xmlns:a16="http://schemas.microsoft.com/office/drawing/2014/main" id="{6A1829E5-841C-8EAB-C088-6DA0EB871514}"/>
              </a:ext>
            </a:extLst>
          </p:cNvPr>
          <p:cNvGrpSpPr/>
          <p:nvPr/>
        </p:nvGrpSpPr>
        <p:grpSpPr>
          <a:xfrm>
            <a:off x="2997022" y="1551895"/>
            <a:ext cx="6535412" cy="2178736"/>
            <a:chOff x="2907721" y="1899982"/>
            <a:chExt cx="6535412" cy="2178736"/>
          </a:xfrm>
        </p:grpSpPr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E4D3E606-AB60-5AEC-32DF-716C9D0D6E88}"/>
                </a:ext>
              </a:extLst>
            </p:cNvPr>
            <p:cNvGrpSpPr/>
            <p:nvPr/>
          </p:nvGrpSpPr>
          <p:grpSpPr>
            <a:xfrm>
              <a:off x="2907721" y="2108773"/>
              <a:ext cx="1603831" cy="1969944"/>
              <a:chOff x="2272521" y="2061573"/>
              <a:chExt cx="1950113" cy="2581057"/>
            </a:xfrm>
          </p:grpSpPr>
          <p:grpSp>
            <p:nvGrpSpPr>
              <p:cNvPr id="2" name="Grupo 1">
                <a:extLst>
                  <a:ext uri="{FF2B5EF4-FFF2-40B4-BE49-F238E27FC236}">
                    <a16:creationId xmlns:a16="http://schemas.microsoft.com/office/drawing/2014/main" id="{1BF17FD7-E66A-2049-32C8-2F4918AD8420}"/>
                  </a:ext>
                </a:extLst>
              </p:cNvPr>
              <p:cNvGrpSpPr/>
              <p:nvPr/>
            </p:nvGrpSpPr>
            <p:grpSpPr>
              <a:xfrm>
                <a:off x="2272521" y="2949077"/>
                <a:ext cx="1950113" cy="1693553"/>
                <a:chOff x="945486" y="1461290"/>
                <a:chExt cx="1477878" cy="1407921"/>
              </a:xfrm>
            </p:grpSpPr>
            <p:sp>
              <p:nvSpPr>
                <p:cNvPr id="36" name="CuadroTexto 35">
                  <a:extLst>
                    <a:ext uri="{FF2B5EF4-FFF2-40B4-BE49-F238E27FC236}">
                      <a16:creationId xmlns:a16="http://schemas.microsoft.com/office/drawing/2014/main" id="{ED806D3D-435E-D789-DA1A-024B0EBDFE17}"/>
                    </a:ext>
                  </a:extLst>
                </p:cNvPr>
                <p:cNvSpPr txBox="1"/>
                <p:nvPr/>
              </p:nvSpPr>
              <p:spPr>
                <a:xfrm>
                  <a:off x="945486" y="2530657"/>
                  <a:ext cx="147787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sz="1600" b="1"/>
                    <a:t>$ 210.000</a:t>
                  </a:r>
                </a:p>
              </p:txBody>
            </p:sp>
            <p:pic>
              <p:nvPicPr>
                <p:cNvPr id="18436" name="Picture 4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69C812E6-933F-D384-3541-7466308AEA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23055" y="1461290"/>
                  <a:ext cx="1001748" cy="10017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696E5E4-B44C-7539-77CB-D6DF5D303719}"/>
                  </a:ext>
                </a:extLst>
              </p:cNvPr>
              <p:cNvSpPr txBox="1"/>
              <p:nvPr/>
            </p:nvSpPr>
            <p:spPr>
              <a:xfrm>
                <a:off x="2340923" y="2061573"/>
                <a:ext cx="1813306" cy="846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b="1" dirty="0"/>
                  <a:t>Super Mega </a:t>
                </a:r>
                <a:r>
                  <a:rPr lang="es-CO" b="1" dirty="0" err="1"/>
                  <a:t>Gainer</a:t>
                </a:r>
                <a:endParaRPr lang="es-CO" b="1" dirty="0"/>
              </a:p>
            </p:txBody>
          </p:sp>
        </p:grp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1BD2494D-B2E2-7EBF-E712-E2E43F9A2889}"/>
                </a:ext>
              </a:extLst>
            </p:cNvPr>
            <p:cNvGrpSpPr/>
            <p:nvPr/>
          </p:nvGrpSpPr>
          <p:grpSpPr>
            <a:xfrm>
              <a:off x="4464915" y="1899982"/>
              <a:ext cx="1820096" cy="2178736"/>
              <a:chOff x="4182873" y="1948543"/>
              <a:chExt cx="2001396" cy="2527079"/>
            </a:xfrm>
          </p:grpSpPr>
          <p:sp>
            <p:nvSpPr>
              <p:cNvPr id="43" name="Rectángulo 4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0CEA68D-1D40-9403-64FD-1A135D0634CF}"/>
                  </a:ext>
                </a:extLst>
              </p:cNvPr>
              <p:cNvSpPr/>
              <p:nvPr/>
            </p:nvSpPr>
            <p:spPr>
              <a:xfrm>
                <a:off x="4234156" y="1948543"/>
                <a:ext cx="1950113" cy="2527079"/>
              </a:xfrm>
              <a:prstGeom prst="rect">
                <a:avLst/>
              </a:prstGeom>
              <a:gradFill flip="none" rotWithShape="1">
                <a:gsLst>
                  <a:gs pos="56000">
                    <a:schemeClr val="bg1">
                      <a:alpha val="0"/>
                      <a:lumMod val="0"/>
                      <a:lumOff val="100000"/>
                    </a:schemeClr>
                  </a:gs>
                  <a:gs pos="0">
                    <a:srgbClr val="DAE9F6"/>
                  </a:gs>
                  <a:gs pos="100000">
                    <a:srgbClr val="DAE9F6"/>
                  </a:gs>
                </a:gsLst>
                <a:lin ang="54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A9E059EE-38ED-A33A-9042-92D51FBFC89C}"/>
                  </a:ext>
                </a:extLst>
              </p:cNvPr>
              <p:cNvGrpSpPr/>
              <p:nvPr/>
            </p:nvGrpSpPr>
            <p:grpSpPr>
              <a:xfrm>
                <a:off x="4182873" y="2051385"/>
                <a:ext cx="1950113" cy="2355554"/>
                <a:chOff x="4171351" y="2218393"/>
                <a:chExt cx="1950113" cy="2355554"/>
              </a:xfrm>
            </p:grpSpPr>
            <p:grpSp>
              <p:nvGrpSpPr>
                <p:cNvPr id="5" name="Grupo 4">
                  <a:extLst>
                    <a:ext uri="{FF2B5EF4-FFF2-40B4-BE49-F238E27FC236}">
                      <a16:creationId xmlns:a16="http://schemas.microsoft.com/office/drawing/2014/main" id="{69BFE9C5-2B18-70A3-93FE-6C8CE056A047}"/>
                    </a:ext>
                  </a:extLst>
                </p:cNvPr>
                <p:cNvGrpSpPr/>
                <p:nvPr/>
              </p:nvGrpSpPr>
              <p:grpSpPr>
                <a:xfrm>
                  <a:off x="4171351" y="2949078"/>
                  <a:ext cx="1950113" cy="1624869"/>
                  <a:chOff x="4831686" y="2710543"/>
                  <a:chExt cx="1950113" cy="1624869"/>
                </a:xfrm>
              </p:grpSpPr>
              <p:pic>
                <p:nvPicPr>
                  <p:cNvPr id="20482" name="Picture 2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775AC411-BF7C-6942-1311-6B31A52CF2E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53128" y="2710543"/>
                    <a:ext cx="1204978" cy="120497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" name="CuadroTexto 3">
                    <a:extLst>
                      <a:ext uri="{FF2B5EF4-FFF2-40B4-BE49-F238E27FC236}">
                        <a16:creationId xmlns:a16="http://schemas.microsoft.com/office/drawing/2014/main" id="{F1F39433-2F87-9954-10B9-99CE048D4775}"/>
                      </a:ext>
                    </a:extLst>
                  </p:cNvPr>
                  <p:cNvSpPr txBox="1"/>
                  <p:nvPr/>
                </p:nvSpPr>
                <p:spPr>
                  <a:xfrm>
                    <a:off x="4831686" y="3996858"/>
                    <a:ext cx="195011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CO" sz="1600" b="1"/>
                      <a:t>$ 180.000</a:t>
                    </a:r>
                  </a:p>
                </p:txBody>
              </p:sp>
            </p:grpSp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97E3AFCE-70E5-E36B-AD38-B768CD8E945B}"/>
                    </a:ext>
                  </a:extLst>
                </p:cNvPr>
                <p:cNvSpPr txBox="1"/>
                <p:nvPr/>
              </p:nvSpPr>
              <p:spPr>
                <a:xfrm>
                  <a:off x="4409158" y="2218393"/>
                  <a:ext cx="15722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b="1"/>
                    <a:t>ISO 100</a:t>
                  </a:r>
                </a:p>
              </p:txBody>
            </p:sp>
          </p:grpSp>
        </p:grp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6CCF74EA-8719-01F4-8446-41631069ED27}"/>
                </a:ext>
              </a:extLst>
            </p:cNvPr>
            <p:cNvSpPr/>
            <p:nvPr/>
          </p:nvSpPr>
          <p:spPr>
            <a:xfrm>
              <a:off x="2973597" y="2142193"/>
              <a:ext cx="1491318" cy="19031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A78DD325-E281-87E1-F611-23A01DA505AC}"/>
                </a:ext>
              </a:extLst>
            </p:cNvPr>
            <p:cNvGrpSpPr/>
            <p:nvPr/>
          </p:nvGrpSpPr>
          <p:grpSpPr>
            <a:xfrm>
              <a:off x="6207321" y="2099363"/>
              <a:ext cx="1723611" cy="1936524"/>
              <a:chOff x="6381496" y="2099363"/>
              <a:chExt cx="1723611" cy="1936524"/>
            </a:xfrm>
          </p:grpSpPr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0E2CF31D-3E57-738C-5A25-B54A440D3A1D}"/>
                  </a:ext>
                </a:extLst>
              </p:cNvPr>
              <p:cNvGrpSpPr/>
              <p:nvPr/>
            </p:nvGrpSpPr>
            <p:grpSpPr>
              <a:xfrm>
                <a:off x="6381496" y="2228463"/>
                <a:ext cx="1723611" cy="1791039"/>
                <a:chOff x="6224030" y="2229712"/>
                <a:chExt cx="1950113" cy="2344235"/>
              </a:xfrm>
            </p:grpSpPr>
            <p:grpSp>
              <p:nvGrpSpPr>
                <p:cNvPr id="7" name="Grupo 6">
                  <a:extLst>
                    <a:ext uri="{FF2B5EF4-FFF2-40B4-BE49-F238E27FC236}">
                      <a16:creationId xmlns:a16="http://schemas.microsoft.com/office/drawing/2014/main" id="{AE425078-0CF8-9087-BE65-7DF18BB832B0}"/>
                    </a:ext>
                  </a:extLst>
                </p:cNvPr>
                <p:cNvGrpSpPr/>
                <p:nvPr/>
              </p:nvGrpSpPr>
              <p:grpSpPr>
                <a:xfrm>
                  <a:off x="6224030" y="2949078"/>
                  <a:ext cx="1950113" cy="1624869"/>
                  <a:chOff x="6982256" y="2709594"/>
                  <a:chExt cx="1950113" cy="1624869"/>
                </a:xfrm>
              </p:grpSpPr>
              <p:pic>
                <p:nvPicPr>
                  <p:cNvPr id="20484" name="Picture 4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1D309D3C-129F-4F05-F4C9-9E120CB426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54824" y="2709594"/>
                    <a:ext cx="1204978" cy="120497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" name="CuadroTexto 5">
                    <a:extLst>
                      <a:ext uri="{FF2B5EF4-FFF2-40B4-BE49-F238E27FC236}">
                        <a16:creationId xmlns:a16="http://schemas.microsoft.com/office/drawing/2014/main" id="{04DC624F-7B57-4E21-842B-972C20D370FF}"/>
                      </a:ext>
                    </a:extLst>
                  </p:cNvPr>
                  <p:cNvSpPr txBox="1"/>
                  <p:nvPr/>
                </p:nvSpPr>
                <p:spPr>
                  <a:xfrm>
                    <a:off x="6982256" y="3995909"/>
                    <a:ext cx="195011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CO" sz="1600" b="1"/>
                      <a:t>$ 200.000</a:t>
                    </a:r>
                  </a:p>
                </p:txBody>
              </p:sp>
            </p:grpSp>
            <p:sp>
              <p:nvSpPr>
                <p:cNvPr id="21" name="CuadroTexto 20">
                  <a:extLst>
                    <a:ext uri="{FF2B5EF4-FFF2-40B4-BE49-F238E27FC236}">
                      <a16:creationId xmlns:a16="http://schemas.microsoft.com/office/drawing/2014/main" id="{20B78837-B9F6-0EC0-171F-A4954C44D642}"/>
                    </a:ext>
                  </a:extLst>
                </p:cNvPr>
                <p:cNvSpPr txBox="1"/>
                <p:nvPr/>
              </p:nvSpPr>
              <p:spPr>
                <a:xfrm>
                  <a:off x="6412962" y="2229712"/>
                  <a:ext cx="15722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b="1"/>
                    <a:t>Bénet Sport</a:t>
                  </a:r>
                </a:p>
              </p:txBody>
            </p:sp>
          </p:grpSp>
          <p:sp>
            <p:nvSpPr>
              <p:cNvPr id="49" name="Rectángulo 4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97273D0-5985-FBFB-434F-994D7B50FB08}"/>
                  </a:ext>
                </a:extLst>
              </p:cNvPr>
              <p:cNvSpPr/>
              <p:nvPr/>
            </p:nvSpPr>
            <p:spPr>
              <a:xfrm>
                <a:off x="6501221" y="2099363"/>
                <a:ext cx="1491318" cy="19365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E71B9CC2-E246-4E09-20BF-AE6136CFFCA6}"/>
                </a:ext>
              </a:extLst>
            </p:cNvPr>
            <p:cNvGrpSpPr/>
            <p:nvPr/>
          </p:nvGrpSpPr>
          <p:grpSpPr>
            <a:xfrm>
              <a:off x="7766159" y="2099363"/>
              <a:ext cx="1676974" cy="1945934"/>
              <a:chOff x="8201591" y="2099363"/>
              <a:chExt cx="1676974" cy="1945934"/>
            </a:xfrm>
          </p:grpSpPr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36634866-63E8-903B-F55D-0A5337227659}"/>
                  </a:ext>
                </a:extLst>
              </p:cNvPr>
              <p:cNvGrpSpPr/>
              <p:nvPr/>
            </p:nvGrpSpPr>
            <p:grpSpPr>
              <a:xfrm>
                <a:off x="8201591" y="2099363"/>
                <a:ext cx="1676974" cy="1920138"/>
                <a:chOff x="8174143" y="2048603"/>
                <a:chExt cx="1950113" cy="2525343"/>
              </a:xfrm>
            </p:grpSpPr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2BFE1225-06BF-2B9D-FAC2-048E56AA78B8}"/>
                    </a:ext>
                  </a:extLst>
                </p:cNvPr>
                <p:cNvGrpSpPr/>
                <p:nvPr/>
              </p:nvGrpSpPr>
              <p:grpSpPr>
                <a:xfrm>
                  <a:off x="8174143" y="2949078"/>
                  <a:ext cx="1950113" cy="1624868"/>
                  <a:chOff x="8690288" y="2709595"/>
                  <a:chExt cx="1950113" cy="1624868"/>
                </a:xfrm>
              </p:grpSpPr>
              <p:pic>
                <p:nvPicPr>
                  <p:cNvPr id="20486" name="Picture 6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DB1E6C85-CFCA-D8A5-01CF-4E8BA3B323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064993" y="2709595"/>
                    <a:ext cx="1204978" cy="120497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" name="CuadroTexto 8">
                    <a:extLst>
                      <a:ext uri="{FF2B5EF4-FFF2-40B4-BE49-F238E27FC236}">
                        <a16:creationId xmlns:a16="http://schemas.microsoft.com/office/drawing/2014/main" id="{FE300A08-DF4B-F33E-AC62-317BE497EB11}"/>
                      </a:ext>
                    </a:extLst>
                  </p:cNvPr>
                  <p:cNvSpPr txBox="1"/>
                  <p:nvPr/>
                </p:nvSpPr>
                <p:spPr>
                  <a:xfrm>
                    <a:off x="8690288" y="3995909"/>
                    <a:ext cx="195011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CO" sz="1600" b="1"/>
                      <a:t>$ 120.000</a:t>
                    </a:r>
                  </a:p>
                </p:txBody>
              </p:sp>
            </p:grpSp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C798FCB6-D1A3-3209-AF7C-628F8DDAB39D}"/>
                    </a:ext>
                  </a:extLst>
                </p:cNvPr>
                <p:cNvSpPr txBox="1"/>
                <p:nvPr/>
              </p:nvSpPr>
              <p:spPr>
                <a:xfrm>
                  <a:off x="8274426" y="2048603"/>
                  <a:ext cx="1749546" cy="8500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b="1"/>
                    <a:t>Recovery Whey protein</a:t>
                  </a:r>
                </a:p>
              </p:txBody>
            </p:sp>
          </p:grpSp>
          <p:sp>
            <p:nvSpPr>
              <p:cNvPr id="50" name="Rectángulo 49">
                <a:extLst>
                  <a:ext uri="{FF2B5EF4-FFF2-40B4-BE49-F238E27FC236}">
                    <a16:creationId xmlns:a16="http://schemas.microsoft.com/office/drawing/2014/main" id="{5B9E3E70-C7AD-6E86-D1CE-F3F621290C83}"/>
                  </a:ext>
                </a:extLst>
              </p:cNvPr>
              <p:cNvSpPr/>
              <p:nvPr/>
            </p:nvSpPr>
            <p:spPr>
              <a:xfrm>
                <a:off x="8294418" y="2108773"/>
                <a:ext cx="1491318" cy="19365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63DC4284-4633-6BFD-833D-6B9B6CDF2ADD}"/>
              </a:ext>
            </a:extLst>
          </p:cNvPr>
          <p:cNvGrpSpPr/>
          <p:nvPr/>
        </p:nvGrpSpPr>
        <p:grpSpPr>
          <a:xfrm>
            <a:off x="2981002" y="4519491"/>
            <a:ext cx="1848458" cy="2146076"/>
            <a:chOff x="2272521" y="2100261"/>
            <a:chExt cx="1950113" cy="2542367"/>
          </a:xfrm>
        </p:grpSpPr>
        <p:sp>
          <p:nvSpPr>
            <p:cNvPr id="18452" name="CuadroTexto 18451">
              <a:extLst>
                <a:ext uri="{FF2B5EF4-FFF2-40B4-BE49-F238E27FC236}">
                  <a16:creationId xmlns:a16="http://schemas.microsoft.com/office/drawing/2014/main" id="{6CB95873-7D02-C26B-126A-75223031D692}"/>
                </a:ext>
              </a:extLst>
            </p:cNvPr>
            <p:cNvSpPr txBox="1"/>
            <p:nvPr/>
          </p:nvSpPr>
          <p:spPr>
            <a:xfrm>
              <a:off x="2272521" y="4235390"/>
              <a:ext cx="1950113" cy="407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/>
                <a:t>$ 210.000</a:t>
              </a:r>
            </a:p>
          </p:txBody>
        </p:sp>
        <p:sp>
          <p:nvSpPr>
            <p:cNvPr id="18451" name="CuadroTexto 18450">
              <a:extLst>
                <a:ext uri="{FF2B5EF4-FFF2-40B4-BE49-F238E27FC236}">
                  <a16:creationId xmlns:a16="http://schemas.microsoft.com/office/drawing/2014/main" id="{810E6EDC-4AD4-B476-4EB4-7595A21508E1}"/>
                </a:ext>
              </a:extLst>
            </p:cNvPr>
            <p:cNvSpPr txBox="1"/>
            <p:nvPr/>
          </p:nvSpPr>
          <p:spPr>
            <a:xfrm>
              <a:off x="2340923" y="2100261"/>
              <a:ext cx="1813306" cy="846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/>
                <a:t>Natural Heald</a:t>
              </a:r>
            </a:p>
          </p:txBody>
        </p:sp>
      </p:grpSp>
      <p:grpSp>
        <p:nvGrpSpPr>
          <p:cNvPr id="18445" name="Grupo 18444">
            <a:extLst>
              <a:ext uri="{FF2B5EF4-FFF2-40B4-BE49-F238E27FC236}">
                <a16:creationId xmlns:a16="http://schemas.microsoft.com/office/drawing/2014/main" id="{54B8259B-5541-6F8C-10AF-A6B54937AD0B}"/>
              </a:ext>
            </a:extLst>
          </p:cNvPr>
          <p:cNvGrpSpPr/>
          <p:nvPr/>
        </p:nvGrpSpPr>
        <p:grpSpPr>
          <a:xfrm>
            <a:off x="4730301" y="4697943"/>
            <a:ext cx="1773459" cy="1920139"/>
            <a:chOff x="4171351" y="2346810"/>
            <a:chExt cx="1950113" cy="2227137"/>
          </a:xfrm>
        </p:grpSpPr>
        <p:sp>
          <p:nvSpPr>
            <p:cNvPr id="18449" name="CuadroTexto 18448">
              <a:extLst>
                <a:ext uri="{FF2B5EF4-FFF2-40B4-BE49-F238E27FC236}">
                  <a16:creationId xmlns:a16="http://schemas.microsoft.com/office/drawing/2014/main" id="{104827B6-0FDF-6557-BB0D-76971969C4FA}"/>
                </a:ext>
              </a:extLst>
            </p:cNvPr>
            <p:cNvSpPr txBox="1"/>
            <p:nvPr/>
          </p:nvSpPr>
          <p:spPr>
            <a:xfrm>
              <a:off x="4171351" y="4235393"/>
              <a:ext cx="1950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/>
                <a:t>$ 180.000</a:t>
              </a:r>
            </a:p>
          </p:txBody>
        </p:sp>
        <p:sp>
          <p:nvSpPr>
            <p:cNvPr id="18447" name="CuadroTexto 18446">
              <a:extLst>
                <a:ext uri="{FF2B5EF4-FFF2-40B4-BE49-F238E27FC236}">
                  <a16:creationId xmlns:a16="http://schemas.microsoft.com/office/drawing/2014/main" id="{0563E0D3-2E17-99E7-00E8-514BB3F51339}"/>
                </a:ext>
              </a:extLst>
            </p:cNvPr>
            <p:cNvSpPr txBox="1"/>
            <p:nvPr/>
          </p:nvSpPr>
          <p:spPr>
            <a:xfrm>
              <a:off x="4420314" y="2346810"/>
              <a:ext cx="1572247" cy="428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/>
                <a:t>Army</a:t>
              </a: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9BDD8644-99AE-0843-8FCB-363FE152BE70}"/>
              </a:ext>
            </a:extLst>
          </p:cNvPr>
          <p:cNvGrpSpPr/>
          <p:nvPr/>
        </p:nvGrpSpPr>
        <p:grpSpPr>
          <a:xfrm>
            <a:off x="6296622" y="4686215"/>
            <a:ext cx="1723611" cy="2000031"/>
            <a:chOff x="6381496" y="2099363"/>
            <a:chExt cx="1723611" cy="2000031"/>
          </a:xfrm>
        </p:grpSpPr>
        <p:grpSp>
          <p:nvGrpSpPr>
            <p:cNvPr id="18437" name="Grupo 18436">
              <a:extLst>
                <a:ext uri="{FF2B5EF4-FFF2-40B4-BE49-F238E27FC236}">
                  <a16:creationId xmlns:a16="http://schemas.microsoft.com/office/drawing/2014/main" id="{6821F691-0266-962B-F430-4010F62130DF}"/>
                </a:ext>
              </a:extLst>
            </p:cNvPr>
            <p:cNvGrpSpPr/>
            <p:nvPr/>
          </p:nvGrpSpPr>
          <p:grpSpPr>
            <a:xfrm>
              <a:off x="6381496" y="2228463"/>
              <a:ext cx="1723611" cy="1870931"/>
              <a:chOff x="6224030" y="2229712"/>
              <a:chExt cx="1950113" cy="2448803"/>
            </a:xfrm>
          </p:grpSpPr>
          <p:sp>
            <p:nvSpPr>
              <p:cNvPr id="18443" name="CuadroTexto 18442">
                <a:extLst>
                  <a:ext uri="{FF2B5EF4-FFF2-40B4-BE49-F238E27FC236}">
                    <a16:creationId xmlns:a16="http://schemas.microsoft.com/office/drawing/2014/main" id="{46CD5656-2A9C-83B6-D170-50C3BC4BF4AB}"/>
                  </a:ext>
                </a:extLst>
              </p:cNvPr>
              <p:cNvSpPr txBox="1"/>
              <p:nvPr/>
            </p:nvSpPr>
            <p:spPr>
              <a:xfrm>
                <a:off x="6224030" y="4235392"/>
                <a:ext cx="1950113" cy="443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600" b="1"/>
                  <a:t>$ 44.990</a:t>
                </a:r>
              </a:p>
            </p:txBody>
          </p:sp>
          <p:sp>
            <p:nvSpPr>
              <p:cNvPr id="18441" name="CuadroTexto 18440">
                <a:extLst>
                  <a:ext uri="{FF2B5EF4-FFF2-40B4-BE49-F238E27FC236}">
                    <a16:creationId xmlns:a16="http://schemas.microsoft.com/office/drawing/2014/main" id="{97E90FF0-D85C-30E3-6CFD-E5DC1A06DB6F}"/>
                  </a:ext>
                </a:extLst>
              </p:cNvPr>
              <p:cNvSpPr txBox="1"/>
              <p:nvPr/>
            </p:nvSpPr>
            <p:spPr>
              <a:xfrm>
                <a:off x="6412962" y="2229712"/>
                <a:ext cx="1572247" cy="483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b="1"/>
                  <a:t>Bcaa’s</a:t>
                </a:r>
              </a:p>
            </p:txBody>
          </p:sp>
        </p:grpSp>
        <p:sp>
          <p:nvSpPr>
            <p:cNvPr id="18439" name="Rectángulo 18438">
              <a:extLst>
                <a:ext uri="{FF2B5EF4-FFF2-40B4-BE49-F238E27FC236}">
                  <a16:creationId xmlns:a16="http://schemas.microsoft.com/office/drawing/2014/main" id="{DE741359-03C1-D8EA-F834-771E13821AD9}"/>
                </a:ext>
              </a:extLst>
            </p:cNvPr>
            <p:cNvSpPr/>
            <p:nvPr/>
          </p:nvSpPr>
          <p:spPr>
            <a:xfrm>
              <a:off x="6501221" y="2099363"/>
              <a:ext cx="1491318" cy="19365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3365BCFF-01CA-26C7-0089-36BAF85182B5}"/>
              </a:ext>
            </a:extLst>
          </p:cNvPr>
          <p:cNvGrpSpPr/>
          <p:nvPr/>
        </p:nvGrpSpPr>
        <p:grpSpPr>
          <a:xfrm>
            <a:off x="7855460" y="4686215"/>
            <a:ext cx="1676974" cy="1945934"/>
            <a:chOff x="8201591" y="2099363"/>
            <a:chExt cx="1676974" cy="1945934"/>
          </a:xfrm>
        </p:grpSpPr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4D611A53-1ECB-35BC-C2BB-04D8E993DD56}"/>
                </a:ext>
              </a:extLst>
            </p:cNvPr>
            <p:cNvGrpSpPr/>
            <p:nvPr/>
          </p:nvGrpSpPr>
          <p:grpSpPr>
            <a:xfrm>
              <a:off x="8201591" y="2099363"/>
              <a:ext cx="1676974" cy="1920138"/>
              <a:chOff x="8174143" y="2048603"/>
              <a:chExt cx="1950113" cy="2525343"/>
            </a:xfrm>
          </p:grpSpPr>
          <p:grpSp>
            <p:nvGrpSpPr>
              <p:cNvPr id="63" name="Grupo 62">
                <a:extLst>
                  <a:ext uri="{FF2B5EF4-FFF2-40B4-BE49-F238E27FC236}">
                    <a16:creationId xmlns:a16="http://schemas.microsoft.com/office/drawing/2014/main" id="{B338E6C1-7263-5956-8638-6C4BA043D8B3}"/>
                  </a:ext>
                </a:extLst>
              </p:cNvPr>
              <p:cNvGrpSpPr/>
              <p:nvPr/>
            </p:nvGrpSpPr>
            <p:grpSpPr>
              <a:xfrm>
                <a:off x="8174143" y="2949078"/>
                <a:ext cx="1950113" cy="1624868"/>
                <a:chOff x="8690288" y="2709595"/>
                <a:chExt cx="1950113" cy="1624868"/>
              </a:xfrm>
            </p:grpSpPr>
            <p:pic>
              <p:nvPicPr>
                <p:cNvPr id="18433" name="Picture 6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E3230A55-2B63-B5B5-60BB-6A60D7C3E0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64993" y="2709595"/>
                  <a:ext cx="1204978" cy="12049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435" name="CuadroTexto 18434">
                  <a:extLst>
                    <a:ext uri="{FF2B5EF4-FFF2-40B4-BE49-F238E27FC236}">
                      <a16:creationId xmlns:a16="http://schemas.microsoft.com/office/drawing/2014/main" id="{DE10DB3A-8A7F-9BAE-3074-B577D8D83B43}"/>
                    </a:ext>
                  </a:extLst>
                </p:cNvPr>
                <p:cNvSpPr txBox="1"/>
                <p:nvPr/>
              </p:nvSpPr>
              <p:spPr>
                <a:xfrm>
                  <a:off x="8690288" y="3995909"/>
                  <a:ext cx="19501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sz="1600" b="1"/>
                    <a:t>$ 120.000</a:t>
                  </a:r>
                </a:p>
              </p:txBody>
            </p:sp>
          </p:grpSp>
          <p:sp>
            <p:nvSpPr>
              <p:cNvPr id="18432" name="CuadroTexto 18431">
                <a:extLst>
                  <a:ext uri="{FF2B5EF4-FFF2-40B4-BE49-F238E27FC236}">
                    <a16:creationId xmlns:a16="http://schemas.microsoft.com/office/drawing/2014/main" id="{8F807B85-07E0-DFF0-B401-622AD024DA94}"/>
                  </a:ext>
                </a:extLst>
              </p:cNvPr>
              <p:cNvSpPr txBox="1"/>
              <p:nvPr/>
            </p:nvSpPr>
            <p:spPr>
              <a:xfrm>
                <a:off x="8274426" y="2048603"/>
                <a:ext cx="1749546" cy="485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b="1"/>
                  <a:t>Bsn Amino X</a:t>
                </a:r>
              </a:p>
            </p:txBody>
          </p:sp>
        </p:grpSp>
        <p:sp>
          <p:nvSpPr>
            <p:cNvPr id="62" name="Rectángulo 61">
              <a:extLst>
                <a:ext uri="{FF2B5EF4-FFF2-40B4-BE49-F238E27FC236}">
                  <a16:creationId xmlns:a16="http://schemas.microsoft.com/office/drawing/2014/main" id="{5612F15B-E2BE-A502-56FE-6236B9D6F12A}"/>
                </a:ext>
              </a:extLst>
            </p:cNvPr>
            <p:cNvSpPr/>
            <p:nvPr/>
          </p:nvSpPr>
          <p:spPr>
            <a:xfrm>
              <a:off x="8294418" y="2108773"/>
              <a:ext cx="1491318" cy="19365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pic>
        <p:nvPicPr>
          <p:cNvPr id="18454" name="Picture 8">
            <a:extLst>
              <a:ext uri="{FF2B5EF4-FFF2-40B4-BE49-F238E27FC236}">
                <a16:creationId xmlns:a16="http://schemas.microsoft.com/office/drawing/2014/main" id="{793A0128-B635-91D7-24FD-2C908C38C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883" y="5508812"/>
            <a:ext cx="376990" cy="37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5" name="Picture 8">
            <a:extLst>
              <a:ext uri="{FF2B5EF4-FFF2-40B4-BE49-F238E27FC236}">
                <a16:creationId xmlns:a16="http://schemas.microsoft.com/office/drawing/2014/main" id="{3BD0F339-0A32-268E-3096-D5E551DB4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1258" y="5508812"/>
            <a:ext cx="376990" cy="37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59" name="Rectángulo 18458">
            <a:extLst>
              <a:ext uri="{FF2B5EF4-FFF2-40B4-BE49-F238E27FC236}">
                <a16:creationId xmlns:a16="http://schemas.microsoft.com/office/drawing/2014/main" id="{3FCF59AB-D813-FBD0-B346-478EA2924520}"/>
              </a:ext>
            </a:extLst>
          </p:cNvPr>
          <p:cNvSpPr/>
          <p:nvPr/>
        </p:nvSpPr>
        <p:spPr>
          <a:xfrm>
            <a:off x="4867304" y="4695625"/>
            <a:ext cx="1491318" cy="19365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480" name="Picture 2">
            <a:hlinkClick r:id="rId11" action="ppaction://hlinksldjump"/>
            <a:extLst>
              <a:ext uri="{FF2B5EF4-FFF2-40B4-BE49-F238E27FC236}">
                <a16:creationId xmlns:a16="http://schemas.microsoft.com/office/drawing/2014/main" id="{5C1DC589-63F3-0F8C-2FF0-1DF77E36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83" y="5394147"/>
            <a:ext cx="877348" cy="87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1" name="Imagen 20480">
            <a:hlinkClick r:id="rId11" action="ppaction://hlinksldjump"/>
            <a:extLst>
              <a:ext uri="{FF2B5EF4-FFF2-40B4-BE49-F238E27FC236}">
                <a16:creationId xmlns:a16="http://schemas.microsoft.com/office/drawing/2014/main" id="{B359BDA0-7639-FFFA-4F42-DB348E8481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71437" y="5370612"/>
            <a:ext cx="877348" cy="877348"/>
          </a:xfrm>
          <a:prstGeom prst="rect">
            <a:avLst/>
          </a:prstGeom>
        </p:spPr>
      </p:pic>
      <p:pic>
        <p:nvPicPr>
          <p:cNvPr id="20483" name="Imagen 20482">
            <a:hlinkClick r:id="rId11" action="ppaction://hlinksldjump"/>
            <a:extLst>
              <a:ext uri="{FF2B5EF4-FFF2-40B4-BE49-F238E27FC236}">
                <a16:creationId xmlns:a16="http://schemas.microsoft.com/office/drawing/2014/main" id="{6C2F19DB-5508-B02E-38F9-0626DE07A7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29300" y="5394146"/>
            <a:ext cx="877348" cy="877348"/>
          </a:xfrm>
          <a:prstGeom prst="rect">
            <a:avLst/>
          </a:prstGeom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9E092E3B-0AA3-5FDD-8F40-FDAE8A33E9C5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E728B264-1DF7-48BD-1E5B-55D843C26606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A174D552-B920-906A-8B0D-E2E09F73A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31" name="CuadroTexto 3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0F567A9-4F50-455B-9BCA-E0E435656652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586EFEA9-825B-0A39-7596-AFC67CC68A13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37" name="Imagen 10">
              <a:extLst>
                <a:ext uri="{FF2B5EF4-FFF2-40B4-BE49-F238E27FC236}">
                  <a16:creationId xmlns:a16="http://schemas.microsoft.com/office/drawing/2014/main" id="{0F02C683-8931-CD06-5355-28D8825DF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38" name="CuadroTexto 37">
              <a:hlinkClick r:id="rId19" action="ppaction://hlinksldjump" highlightClick="1"/>
              <a:extLst>
                <a:ext uri="{FF2B5EF4-FFF2-40B4-BE49-F238E27FC236}">
                  <a16:creationId xmlns:a16="http://schemas.microsoft.com/office/drawing/2014/main" id="{6920FD8A-772D-8C05-6ADD-6986430BE3E0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41" name="Imagen 40">
            <a:extLst>
              <a:ext uri="{FF2B5EF4-FFF2-40B4-BE49-F238E27FC236}">
                <a16:creationId xmlns:a16="http://schemas.microsoft.com/office/drawing/2014/main" id="{CA1C6E1A-B9D4-7E40-14C9-26F5495B4FD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47" name="CuadroTexto 46">
            <a:hlinkClick r:id="rId21" action="ppaction://hlinksldjump" highlightClick="1"/>
            <a:extLst>
              <a:ext uri="{FF2B5EF4-FFF2-40B4-BE49-F238E27FC236}">
                <a16:creationId xmlns:a16="http://schemas.microsoft.com/office/drawing/2014/main" id="{B879B79D-08E1-65ED-48A1-19003ECE4A76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51" name="Imagen 50">
            <a:hlinkClick r:id="rId22" action="ppaction://hlinksldjump"/>
            <a:extLst>
              <a:ext uri="{FF2B5EF4-FFF2-40B4-BE49-F238E27FC236}">
                <a16:creationId xmlns:a16="http://schemas.microsoft.com/office/drawing/2014/main" id="{949636CE-1472-5565-4C9A-60EE09EF3E7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55" name="Imagen 13">
            <a:hlinkClick r:id="rId24" action="ppaction://hlinksldjump"/>
            <a:extLst>
              <a:ext uri="{FF2B5EF4-FFF2-40B4-BE49-F238E27FC236}">
                <a16:creationId xmlns:a16="http://schemas.microsoft.com/office/drawing/2014/main" id="{2D58A9F8-E6DF-5AFC-1506-E7E99032030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57" name="CuadroTexto 56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BCC2A760-ECE0-29A1-B237-C48BEC30F68F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280386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F150426-6E1A-2CDC-C59A-239186645681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2FA4F4A3-B6C5-8E56-6FAA-1BAC4990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0422" y="1013938"/>
            <a:ext cx="286521" cy="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E0A06E47-4128-9E30-9F85-A703EC4110C7}"/>
              </a:ext>
            </a:extLst>
          </p:cNvPr>
          <p:cNvSpPr txBox="1"/>
          <p:nvPr/>
        </p:nvSpPr>
        <p:spPr>
          <a:xfrm>
            <a:off x="3211286" y="1316589"/>
            <a:ext cx="5094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/>
              <a:t>Super Mega Gainer </a:t>
            </a:r>
          </a:p>
          <a:p>
            <a:pPr algn="just"/>
            <a:r>
              <a:rPr lang="es-CO" b="0" i="0">
                <a:effectLst/>
                <a:latin typeface="Cairo"/>
              </a:rPr>
              <a:t>Proteína alta en calorías, Ideal para procesos de aumento de masa muscular, proteína de alto valor biológico. </a:t>
            </a:r>
            <a:r>
              <a:rPr lang="es-CO"/>
              <a:t>2 scop que son igual a 50 gr de proteina. Recuerda que es 1.8 gr x kg de la persona.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2115286E-3411-B189-F20F-07B124292DD4}"/>
              </a:ext>
            </a:extLst>
          </p:cNvPr>
          <p:cNvCxnSpPr>
            <a:cxnSpLocks/>
          </p:cNvCxnSpPr>
          <p:nvPr/>
        </p:nvCxnSpPr>
        <p:spPr>
          <a:xfrm>
            <a:off x="3058888" y="1193131"/>
            <a:ext cx="0" cy="530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6CDF540-1EA9-D5F4-53ED-779AD080A38D}"/>
              </a:ext>
            </a:extLst>
          </p:cNvPr>
          <p:cNvCxnSpPr>
            <a:cxnSpLocks/>
          </p:cNvCxnSpPr>
          <p:nvPr/>
        </p:nvCxnSpPr>
        <p:spPr>
          <a:xfrm>
            <a:off x="8512628" y="1139413"/>
            <a:ext cx="0" cy="53692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35D4430-AD27-DD3C-F405-E076958EC1EE}"/>
              </a:ext>
            </a:extLst>
          </p:cNvPr>
          <p:cNvCxnSpPr>
            <a:cxnSpLocks/>
          </p:cNvCxnSpPr>
          <p:nvPr/>
        </p:nvCxnSpPr>
        <p:spPr>
          <a:xfrm flipH="1">
            <a:off x="576943" y="2917374"/>
            <a:ext cx="1066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28825E8-9AA4-2949-8F0F-49DF4EF5BB1A}"/>
              </a:ext>
            </a:extLst>
          </p:cNvPr>
          <p:cNvCxnSpPr>
            <a:cxnSpLocks/>
          </p:cNvCxnSpPr>
          <p:nvPr/>
        </p:nvCxnSpPr>
        <p:spPr>
          <a:xfrm flipH="1">
            <a:off x="578497" y="4789717"/>
            <a:ext cx="10666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6C19B85C-CA37-3E37-BF25-1160AF72D4F7}"/>
              </a:ext>
            </a:extLst>
          </p:cNvPr>
          <p:cNvCxnSpPr>
            <a:cxnSpLocks/>
          </p:cNvCxnSpPr>
          <p:nvPr/>
        </p:nvCxnSpPr>
        <p:spPr>
          <a:xfrm flipH="1">
            <a:off x="576943" y="2917374"/>
            <a:ext cx="107768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128D16B-823C-14A6-B158-DF21212EA9F8}"/>
              </a:ext>
            </a:extLst>
          </p:cNvPr>
          <p:cNvSpPr txBox="1"/>
          <p:nvPr/>
        </p:nvSpPr>
        <p:spPr>
          <a:xfrm>
            <a:off x="3220623" y="3156354"/>
            <a:ext cx="5094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/>
              <a:t>ISO 100</a:t>
            </a:r>
          </a:p>
          <a:p>
            <a:pPr algn="just"/>
            <a:r>
              <a:rPr lang="es-CO" b="0" i="0">
                <a:effectLst/>
                <a:latin typeface="Cairo"/>
              </a:rPr>
              <a:t>Proteína alta en calorías, Ideal para procesos de aumento de masa muscular, proteína de alto valor biológico. </a:t>
            </a:r>
            <a:r>
              <a:rPr lang="es-CO"/>
              <a:t>2 scop que son igual a 50 gr de proteina. Recuerda que es 1.8 gr x kg de la persona.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2E8A74B-51C6-68D5-C01C-7EAA586DADF5}"/>
              </a:ext>
            </a:extLst>
          </p:cNvPr>
          <p:cNvSpPr txBox="1"/>
          <p:nvPr/>
        </p:nvSpPr>
        <p:spPr>
          <a:xfrm>
            <a:off x="3243945" y="5057187"/>
            <a:ext cx="5094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Bénet Sport</a:t>
            </a:r>
          </a:p>
          <a:p>
            <a:pPr algn="just"/>
            <a:r>
              <a:rPr lang="es-CO" b="0" i="0">
                <a:effectLst/>
                <a:latin typeface="Cairo"/>
              </a:rPr>
              <a:t>Proteína alta en calorías, Ideal para procesos de aumento de masa muscular, proteína de alto valor biológico. </a:t>
            </a:r>
            <a:r>
              <a:rPr lang="es-CO"/>
              <a:t>2 scop que son igual a 50 gr de proteina. Recuerda que es 1.8 gr x kg de la persona.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7DFEE4D0-1C49-7F0B-5BA9-7E148740BFD6}"/>
              </a:ext>
            </a:extLst>
          </p:cNvPr>
          <p:cNvSpPr/>
          <p:nvPr/>
        </p:nvSpPr>
        <p:spPr>
          <a:xfrm>
            <a:off x="9298979" y="2382412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1659B3A4-0B4C-34D4-8712-02595E5EBCDF}"/>
              </a:ext>
            </a:extLst>
          </p:cNvPr>
          <p:cNvSpPr/>
          <p:nvPr/>
        </p:nvSpPr>
        <p:spPr>
          <a:xfrm>
            <a:off x="9298978" y="4254754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AC8059EC-0B5B-5A53-3C60-4F048C6ABF89}"/>
              </a:ext>
            </a:extLst>
          </p:cNvPr>
          <p:cNvSpPr/>
          <p:nvPr/>
        </p:nvSpPr>
        <p:spPr>
          <a:xfrm>
            <a:off x="9298977" y="6068052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D806D3D-435E-D789-DA1A-024B0EBDFE17}"/>
              </a:ext>
            </a:extLst>
          </p:cNvPr>
          <p:cNvSpPr txBox="1"/>
          <p:nvPr/>
        </p:nvSpPr>
        <p:spPr>
          <a:xfrm>
            <a:off x="945486" y="2530657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$ 210.000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D579415-500A-03FB-4A36-C05A8921F61B}"/>
              </a:ext>
            </a:extLst>
          </p:cNvPr>
          <p:cNvSpPr txBox="1"/>
          <p:nvPr/>
        </p:nvSpPr>
        <p:spPr>
          <a:xfrm>
            <a:off x="984990" y="4402212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$ 180.000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8825151-5FA4-187F-C43A-F226ECFBF99F}"/>
              </a:ext>
            </a:extLst>
          </p:cNvPr>
          <p:cNvSpPr txBox="1"/>
          <p:nvPr/>
        </p:nvSpPr>
        <p:spPr>
          <a:xfrm>
            <a:off x="984990" y="6166897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$ 200.000</a:t>
            </a:r>
          </a:p>
        </p:txBody>
      </p:sp>
      <p:pic>
        <p:nvPicPr>
          <p:cNvPr id="39" name="Picture 6">
            <a:extLst>
              <a:ext uri="{FF2B5EF4-FFF2-40B4-BE49-F238E27FC236}">
                <a16:creationId xmlns:a16="http://schemas.microsoft.com/office/drawing/2014/main" id="{330AA56D-E422-6BE3-D442-36FDB30EB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1655260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780C5998-61DB-9B57-DFAD-A9F13AC72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3485868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CA87E64D-8538-B8ED-E3A5-AC553908F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5327250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69C812E6-933F-D384-3541-7466308AE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55" y="1461290"/>
            <a:ext cx="1001748" cy="100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1275B9A-66D7-3043-31E0-2978CAC58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27" y="3332845"/>
            <a:ext cx="1076348" cy="10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1FA43B1-66E0-DE70-E5C0-DD72BFBD0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18" y="5094657"/>
            <a:ext cx="1157214" cy="100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2BB19C14-A287-5DFA-48B4-28347C9039D8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DAD75417-20D5-959F-7791-0D889A757333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17345E65-7A2D-08CE-34B0-BC9E63E3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21" name="CuadroTexto 2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22C7E34-CD1C-E960-6254-0920E5DB58D2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EEE3C510-3A05-BC66-94DB-AC821761074A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34" name="Imagen 10">
              <a:extLst>
                <a:ext uri="{FF2B5EF4-FFF2-40B4-BE49-F238E27FC236}">
                  <a16:creationId xmlns:a16="http://schemas.microsoft.com/office/drawing/2014/main" id="{DA348DF3-9B2E-1D44-4CD6-58E1196E6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35" name="CuadroTexto 34">
              <a:hlinkClick r:id="rId12" action="ppaction://hlinksldjump" highlightClick="1"/>
              <a:extLst>
                <a:ext uri="{FF2B5EF4-FFF2-40B4-BE49-F238E27FC236}">
                  <a16:creationId xmlns:a16="http://schemas.microsoft.com/office/drawing/2014/main" id="{E876AF8E-A1EA-3D22-64B2-515AA02A2AF4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44" name="Imagen 43">
            <a:extLst>
              <a:ext uri="{FF2B5EF4-FFF2-40B4-BE49-F238E27FC236}">
                <a16:creationId xmlns:a16="http://schemas.microsoft.com/office/drawing/2014/main" id="{F6336866-858B-D6CE-A06A-B01FBD91DC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45" name="CuadroTexto 44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A8FE0ADB-E454-3D01-2939-1F5DBD7F06EC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46" name="Imagen 45">
            <a:hlinkClick r:id="rId15" action="ppaction://hlinksldjump"/>
            <a:extLst>
              <a:ext uri="{FF2B5EF4-FFF2-40B4-BE49-F238E27FC236}">
                <a16:creationId xmlns:a16="http://schemas.microsoft.com/office/drawing/2014/main" id="{22C4A58C-286B-F19D-89C5-826194321E0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47" name="Imagen 13">
            <a:hlinkClick r:id="rId17" action="ppaction://hlinksldjump"/>
            <a:extLst>
              <a:ext uri="{FF2B5EF4-FFF2-40B4-BE49-F238E27FC236}">
                <a16:creationId xmlns:a16="http://schemas.microsoft.com/office/drawing/2014/main" id="{A4120C9D-CEBD-0460-A62E-8828161BCF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48" name="CuadroTexto 4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00BF5FCA-5E02-9213-2527-FB9974B1B99B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237979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F150426-6E1A-2CDC-C59A-239186645681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2FA4F4A3-B6C5-8E56-6FAA-1BAC4990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0422" y="1013938"/>
            <a:ext cx="286521" cy="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2115286E-3411-B189-F20F-07B124292DD4}"/>
              </a:ext>
            </a:extLst>
          </p:cNvPr>
          <p:cNvCxnSpPr>
            <a:cxnSpLocks/>
          </p:cNvCxnSpPr>
          <p:nvPr/>
        </p:nvCxnSpPr>
        <p:spPr>
          <a:xfrm>
            <a:off x="3283910" y="1212280"/>
            <a:ext cx="0" cy="38469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6CDF540-1EA9-D5F4-53ED-779AD080A38D}"/>
              </a:ext>
            </a:extLst>
          </p:cNvPr>
          <p:cNvCxnSpPr>
            <a:cxnSpLocks/>
          </p:cNvCxnSpPr>
          <p:nvPr/>
        </p:nvCxnSpPr>
        <p:spPr>
          <a:xfrm flipH="1">
            <a:off x="8733082" y="1158562"/>
            <a:ext cx="4568" cy="39006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upo 1">
            <a:extLst>
              <a:ext uri="{FF2B5EF4-FFF2-40B4-BE49-F238E27FC236}">
                <a16:creationId xmlns:a16="http://schemas.microsoft.com/office/drawing/2014/main" id="{E60D5BF9-7ECE-89C5-898A-9FE0975497B9}"/>
              </a:ext>
            </a:extLst>
          </p:cNvPr>
          <p:cNvGrpSpPr/>
          <p:nvPr/>
        </p:nvGrpSpPr>
        <p:grpSpPr>
          <a:xfrm>
            <a:off x="0" y="5303911"/>
            <a:ext cx="12192000" cy="1573753"/>
            <a:chOff x="0" y="2664663"/>
            <a:chExt cx="12192000" cy="1573753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AF003799-1835-617B-E088-9BE10EC974C4}"/>
                </a:ext>
              </a:extLst>
            </p:cNvPr>
            <p:cNvGrpSpPr/>
            <p:nvPr/>
          </p:nvGrpSpPr>
          <p:grpSpPr>
            <a:xfrm>
              <a:off x="0" y="2664663"/>
              <a:ext cx="12192000" cy="1573753"/>
              <a:chOff x="0" y="5098642"/>
              <a:chExt cx="12192000" cy="1573753"/>
            </a:xfrm>
          </p:grpSpPr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E5B9AEDB-05CA-9E04-C6D1-D10E49598B94}"/>
                  </a:ext>
                </a:extLst>
              </p:cNvPr>
              <p:cNvSpPr/>
              <p:nvPr/>
            </p:nvSpPr>
            <p:spPr>
              <a:xfrm>
                <a:off x="0" y="5113077"/>
                <a:ext cx="12192000" cy="15428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3865F385-6586-709D-8486-409F6AE0237B}"/>
                  </a:ext>
                </a:extLst>
              </p:cNvPr>
              <p:cNvSpPr txBox="1"/>
              <p:nvPr/>
            </p:nvSpPr>
            <p:spPr>
              <a:xfrm>
                <a:off x="164900" y="5102735"/>
                <a:ext cx="18925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200" b="1">
                    <a:solidFill>
                      <a:schemeClr val="bg1"/>
                    </a:solidFill>
                  </a:rPr>
                  <a:t>CONTENIDO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Ropa Deportiva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Productos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Accesorios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Orien. Nutricional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Info. Frutas y Vegetales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Ventana Especial</a:t>
                </a:r>
                <a:br>
                  <a:rPr lang="es-CO" sz="1200">
                    <a:solidFill>
                      <a:schemeClr val="bg1"/>
                    </a:solidFill>
                  </a:rPr>
                </a:br>
                <a:r>
                  <a:rPr lang="es-CO" sz="1200">
                    <a:solidFill>
                      <a:schemeClr val="bg1"/>
                    </a:solidFill>
                  </a:rPr>
                  <a:t>Asesoría profesional</a:t>
                </a: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F434704-BD96-BE46-3BA4-E5D16BA9F6F8}"/>
                  </a:ext>
                </a:extLst>
              </p:cNvPr>
              <p:cNvSpPr txBox="1"/>
              <p:nvPr/>
            </p:nvSpPr>
            <p:spPr>
              <a:xfrm>
                <a:off x="2411854" y="5102735"/>
                <a:ext cx="1736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200" b="1">
                    <a:solidFill>
                      <a:schemeClr val="bg1"/>
                    </a:solidFill>
                  </a:rPr>
                  <a:t>AYUDA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Soporte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FAQS</a:t>
                </a: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7FF51B83-3D8A-B240-2CFD-F1B1923E0747}"/>
                  </a:ext>
                </a:extLst>
              </p:cNvPr>
              <p:cNvSpPr txBox="1"/>
              <p:nvPr/>
            </p:nvSpPr>
            <p:spPr>
              <a:xfrm>
                <a:off x="4015081" y="5098643"/>
                <a:ext cx="20809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200" b="1">
                    <a:solidFill>
                      <a:schemeClr val="bg1"/>
                    </a:solidFill>
                  </a:rPr>
                  <a:t>COMPANY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¿Quiénes somos?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Contacta con nosotros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Precios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Novedades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4B2F3FA7-1C13-5387-3276-CDE4F4E578EB}"/>
                  </a:ext>
                </a:extLst>
              </p:cNvPr>
              <p:cNvSpPr txBox="1"/>
              <p:nvPr/>
            </p:nvSpPr>
            <p:spPr>
              <a:xfrm>
                <a:off x="6427141" y="5098642"/>
                <a:ext cx="20809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200" b="1">
                    <a:solidFill>
                      <a:schemeClr val="bg1"/>
                    </a:solidFill>
                  </a:rPr>
                  <a:t>DIRECCION</a:t>
                </a:r>
              </a:p>
            </p:txBody>
          </p:sp>
          <p:pic>
            <p:nvPicPr>
              <p:cNvPr id="20" name="Imagen 11">
                <a:extLst>
                  <a:ext uri="{FF2B5EF4-FFF2-40B4-BE49-F238E27FC236}">
                    <a16:creationId xmlns:a16="http://schemas.microsoft.com/office/drawing/2014/main" id="{B1D15B95-3C96-C314-E7A7-67D4A1504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3200" y="5546604"/>
                <a:ext cx="751114" cy="751114"/>
              </a:xfrm>
              <a:prstGeom prst="rect">
                <a:avLst/>
              </a:prstGeom>
            </p:spPr>
          </p:pic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FA27CB12-7A97-548B-D874-32A831A40A92}"/>
                  </a:ext>
                </a:extLst>
              </p:cNvPr>
              <p:cNvSpPr txBox="1"/>
              <p:nvPr/>
            </p:nvSpPr>
            <p:spPr>
              <a:xfrm>
                <a:off x="10348954" y="5098642"/>
                <a:ext cx="1528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00" b="1" u="sng">
                    <a:solidFill>
                      <a:schemeClr val="bg1"/>
                    </a:solidFill>
                  </a:rPr>
                  <a:t>REDES SOCIALES</a:t>
                </a:r>
              </a:p>
            </p:txBody>
          </p:sp>
        </p:grpSp>
        <p:pic>
          <p:nvPicPr>
            <p:cNvPr id="7" name="Imagen 6" descr="Patrón de fondo&#10;&#10;Descripción generada automáticamente">
              <a:extLst>
                <a:ext uri="{FF2B5EF4-FFF2-40B4-BE49-F238E27FC236}">
                  <a16:creationId xmlns:a16="http://schemas.microsoft.com/office/drawing/2014/main" id="{04A2DA7C-62D5-AFEB-D0EC-4264F90FE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957" y="3265730"/>
              <a:ext cx="444903" cy="444903"/>
            </a:xfrm>
            <a:prstGeom prst="plus">
              <a:avLst/>
            </a:prstGeom>
          </p:spPr>
        </p:pic>
      </p:grp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03E56E10-166E-BB67-8C1C-411E7AA9C8C0}"/>
              </a:ext>
            </a:extLst>
          </p:cNvPr>
          <p:cNvCxnSpPr>
            <a:cxnSpLocks/>
          </p:cNvCxnSpPr>
          <p:nvPr/>
        </p:nvCxnSpPr>
        <p:spPr>
          <a:xfrm flipH="1">
            <a:off x="727319" y="3038235"/>
            <a:ext cx="10666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9CCD071-88C4-7420-CFDD-CB069EFF7568}"/>
              </a:ext>
            </a:extLst>
          </p:cNvPr>
          <p:cNvSpPr txBox="1"/>
          <p:nvPr/>
        </p:nvSpPr>
        <p:spPr>
          <a:xfrm>
            <a:off x="3369445" y="1404872"/>
            <a:ext cx="5094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/>
              <a:t>ISO 100</a:t>
            </a:r>
          </a:p>
          <a:p>
            <a:pPr algn="just"/>
            <a:r>
              <a:rPr lang="es-CO" b="0" i="0">
                <a:effectLst/>
                <a:latin typeface="Cairo"/>
              </a:rPr>
              <a:t>Proteína alta en calorías, Ideal para procesos de aumento de masa muscular, proteína de alto valor biológico. </a:t>
            </a:r>
            <a:r>
              <a:rPr lang="es-CO"/>
              <a:t>2 scop que son igual a 50 gr de proteina. Recuerda que es 1.8 gr x kg de la persona.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D405081-DCC5-EE55-BCAF-DAD8EE34FF0E}"/>
              </a:ext>
            </a:extLst>
          </p:cNvPr>
          <p:cNvSpPr txBox="1"/>
          <p:nvPr/>
        </p:nvSpPr>
        <p:spPr>
          <a:xfrm>
            <a:off x="3392767" y="3305705"/>
            <a:ext cx="5094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Bénet Sport</a:t>
            </a:r>
          </a:p>
          <a:p>
            <a:pPr algn="just"/>
            <a:r>
              <a:rPr lang="es-CO" b="0" i="0">
                <a:effectLst/>
                <a:latin typeface="Cairo"/>
              </a:rPr>
              <a:t>Proteína alta en calorías, Ideal para procesos de aumento de masa muscular, proteína de alto valor biológico. </a:t>
            </a:r>
            <a:r>
              <a:rPr lang="es-CO"/>
              <a:t>2 scop que son igual a 50 gr de proteina. Recuerda que es 1.8 gr x kg de la persona.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729B98D8-29C7-5170-233B-4D70A1F330DB}"/>
              </a:ext>
            </a:extLst>
          </p:cNvPr>
          <p:cNvSpPr/>
          <p:nvPr/>
        </p:nvSpPr>
        <p:spPr>
          <a:xfrm>
            <a:off x="9447800" y="2503272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A67AB54D-0477-699E-5FA2-43C4A1FB94A9}"/>
              </a:ext>
            </a:extLst>
          </p:cNvPr>
          <p:cNvSpPr/>
          <p:nvPr/>
        </p:nvSpPr>
        <p:spPr>
          <a:xfrm>
            <a:off x="9447799" y="4316570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38DE782C-DC35-C064-EF4B-902009E56927}"/>
              </a:ext>
            </a:extLst>
          </p:cNvPr>
          <p:cNvSpPr txBox="1"/>
          <p:nvPr/>
        </p:nvSpPr>
        <p:spPr>
          <a:xfrm>
            <a:off x="1133812" y="2650730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$ 180.000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76E66B8-8C34-4AC2-DCB7-E8F5BC9E277A}"/>
              </a:ext>
            </a:extLst>
          </p:cNvPr>
          <p:cNvSpPr txBox="1"/>
          <p:nvPr/>
        </p:nvSpPr>
        <p:spPr>
          <a:xfrm>
            <a:off x="1133812" y="4415415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$ 200.000</a:t>
            </a:r>
          </a:p>
        </p:txBody>
      </p:sp>
      <p:pic>
        <p:nvPicPr>
          <p:cNvPr id="48" name="Picture 6">
            <a:extLst>
              <a:ext uri="{FF2B5EF4-FFF2-40B4-BE49-F238E27FC236}">
                <a16:creationId xmlns:a16="http://schemas.microsoft.com/office/drawing/2014/main" id="{9F1FD85E-9CB0-983D-8F00-DE78A66C1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798" y="1734386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>
            <a:extLst>
              <a:ext uri="{FF2B5EF4-FFF2-40B4-BE49-F238E27FC236}">
                <a16:creationId xmlns:a16="http://schemas.microsoft.com/office/drawing/2014/main" id="{3545E64E-97E2-2F30-80B8-5BEAD1C9D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798" y="3575768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90FA2AD4-8A35-646C-421C-54DB5EB5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49" y="1581363"/>
            <a:ext cx="1076348" cy="102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489990CD-0173-2FBD-744E-8001BD18F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40" y="3343175"/>
            <a:ext cx="1157214" cy="100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23A5B7E1-4F31-149E-59A7-30574A10CB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77587" y="4822228"/>
            <a:ext cx="337457" cy="337457"/>
          </a:xfrm>
          <a:prstGeom prst="rect">
            <a:avLst/>
          </a:prstGeom>
        </p:spPr>
      </p:pic>
      <p:pic>
        <p:nvPicPr>
          <p:cNvPr id="58" name="Imagen 13">
            <a:extLst>
              <a:ext uri="{FF2B5EF4-FFF2-40B4-BE49-F238E27FC236}">
                <a16:creationId xmlns:a16="http://schemas.microsoft.com/office/drawing/2014/main" id="{BFBBFFEC-A93D-BC38-FC3E-B89D422E1C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1603487" y="4421949"/>
            <a:ext cx="337457" cy="275717"/>
          </a:xfrm>
          <a:prstGeom prst="rect">
            <a:avLst/>
          </a:prstGeom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CD656F30-FAFC-EE42-776F-E0852316FAC4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DF3F873D-CD41-606A-323C-93B3C05C02BA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1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58A1261E-445C-BA54-C9CB-7CF506E49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31" name="CuadroTexto 3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61B4435-4C33-674C-BA96-3AC0C2A7DBF8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49B8D66F-84AC-D2BC-73A4-1B94404ECADE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33" name="Imagen 10">
              <a:extLst>
                <a:ext uri="{FF2B5EF4-FFF2-40B4-BE49-F238E27FC236}">
                  <a16:creationId xmlns:a16="http://schemas.microsoft.com/office/drawing/2014/main" id="{DD0957D0-D5FF-120D-0470-BE8C4FB0F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34" name="CuadroTexto 33">
              <a:hlinkClick r:id="rId15" action="ppaction://hlinksldjump" highlightClick="1"/>
              <a:extLst>
                <a:ext uri="{FF2B5EF4-FFF2-40B4-BE49-F238E27FC236}">
                  <a16:creationId xmlns:a16="http://schemas.microsoft.com/office/drawing/2014/main" id="{3C6A8FD2-365A-1EF3-739B-B451E499BF28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36" name="Imagen 35">
            <a:extLst>
              <a:ext uri="{FF2B5EF4-FFF2-40B4-BE49-F238E27FC236}">
                <a16:creationId xmlns:a16="http://schemas.microsoft.com/office/drawing/2014/main" id="{CFF5B9BE-988F-EBBF-F934-60A10F2B46E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37" name="CuadroTexto 36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F7DEA828-B400-52E0-65B8-3FC97DAE12CF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</p:spTree>
    <p:extLst>
      <p:ext uri="{BB962C8B-B14F-4D97-AF65-F5344CB8AC3E}">
        <p14:creationId xmlns:p14="http://schemas.microsoft.com/office/powerpoint/2010/main" val="1903385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F150426-6E1A-2CDC-C59A-239186645681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2FA4F4A3-B6C5-8E56-6FAA-1BAC4990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0422" y="1013938"/>
            <a:ext cx="286521" cy="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E0A06E47-4128-9E30-9F85-A703EC4110C7}"/>
              </a:ext>
            </a:extLst>
          </p:cNvPr>
          <p:cNvSpPr txBox="1"/>
          <p:nvPr/>
        </p:nvSpPr>
        <p:spPr>
          <a:xfrm>
            <a:off x="3211286" y="1316589"/>
            <a:ext cx="5094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Natural Heald</a:t>
            </a:r>
          </a:p>
          <a:p>
            <a:pPr algn="just"/>
            <a:r>
              <a:rPr lang="es-ES">
                <a:solidFill>
                  <a:srgbClr val="040C28"/>
                </a:solidFill>
                <a:latin typeface="Google Sans"/>
              </a:rPr>
              <a:t>P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roduce proteínas con el fin de ayudar al cuerpo a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s-ES">
                <a:solidFill>
                  <a:srgbClr val="040C28"/>
                </a:solidFill>
                <a:latin typeface="Google Sans"/>
              </a:rPr>
              <a:t>d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escomponer los alimentos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, </a:t>
            </a:r>
            <a:r>
              <a:rPr lang="es-ES">
                <a:solidFill>
                  <a:srgbClr val="040C28"/>
                </a:solidFill>
                <a:latin typeface="Google Sans"/>
              </a:rPr>
              <a:t>c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recer</a:t>
            </a:r>
            <a:r>
              <a:rPr lang="es-ES">
                <a:solidFill>
                  <a:srgbClr val="202124"/>
                </a:solidFill>
                <a:latin typeface="Google Sans"/>
              </a:rPr>
              <a:t> y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s-ES">
                <a:solidFill>
                  <a:srgbClr val="040C28"/>
                </a:solidFill>
                <a:latin typeface="Google Sans"/>
              </a:rPr>
              <a:t>r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eparar tejidos corporales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. </a:t>
            </a:r>
            <a:r>
              <a:rPr lang="es-ES">
                <a:solidFill>
                  <a:srgbClr val="202124"/>
                </a:solidFill>
                <a:latin typeface="Google Sans"/>
              </a:rPr>
              <a:t>Tomar 1 scop.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 </a:t>
            </a:r>
            <a:endParaRPr lang="es-CO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2115286E-3411-B189-F20F-07B124292DD4}"/>
              </a:ext>
            </a:extLst>
          </p:cNvPr>
          <p:cNvCxnSpPr>
            <a:cxnSpLocks/>
          </p:cNvCxnSpPr>
          <p:nvPr/>
        </p:nvCxnSpPr>
        <p:spPr>
          <a:xfrm>
            <a:off x="3058888" y="1193131"/>
            <a:ext cx="0" cy="530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35D4430-AD27-DD3C-F405-E076958EC1EE}"/>
              </a:ext>
            </a:extLst>
          </p:cNvPr>
          <p:cNvCxnSpPr>
            <a:cxnSpLocks/>
          </p:cNvCxnSpPr>
          <p:nvPr/>
        </p:nvCxnSpPr>
        <p:spPr>
          <a:xfrm flipH="1">
            <a:off x="576943" y="2917374"/>
            <a:ext cx="1066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28825E8-9AA4-2949-8F0F-49DF4EF5BB1A}"/>
              </a:ext>
            </a:extLst>
          </p:cNvPr>
          <p:cNvCxnSpPr>
            <a:cxnSpLocks/>
          </p:cNvCxnSpPr>
          <p:nvPr/>
        </p:nvCxnSpPr>
        <p:spPr>
          <a:xfrm flipH="1">
            <a:off x="578497" y="4789717"/>
            <a:ext cx="10666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6C19B85C-CA37-3E37-BF25-1160AF72D4F7}"/>
              </a:ext>
            </a:extLst>
          </p:cNvPr>
          <p:cNvCxnSpPr>
            <a:cxnSpLocks/>
          </p:cNvCxnSpPr>
          <p:nvPr/>
        </p:nvCxnSpPr>
        <p:spPr>
          <a:xfrm flipH="1">
            <a:off x="576943" y="2917374"/>
            <a:ext cx="107768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128D16B-823C-14A6-B158-DF21212EA9F8}"/>
              </a:ext>
            </a:extLst>
          </p:cNvPr>
          <p:cNvSpPr txBox="1"/>
          <p:nvPr/>
        </p:nvSpPr>
        <p:spPr>
          <a:xfrm>
            <a:off x="3220623" y="3156354"/>
            <a:ext cx="5094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/>
              <a:t>Army</a:t>
            </a:r>
          </a:p>
          <a:p>
            <a:pPr algn="just"/>
            <a:r>
              <a:rPr lang="es-ES">
                <a:solidFill>
                  <a:srgbClr val="040C28"/>
                </a:solidFill>
                <a:latin typeface="Google Sans"/>
              </a:rPr>
              <a:t>P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roduce proteínas con el fin de ayudar al cuerpo a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s-ES">
                <a:solidFill>
                  <a:srgbClr val="040C28"/>
                </a:solidFill>
                <a:latin typeface="Google Sans"/>
              </a:rPr>
              <a:t>d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escomponer los alimentos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, </a:t>
            </a:r>
            <a:r>
              <a:rPr lang="es-ES">
                <a:solidFill>
                  <a:srgbClr val="040C28"/>
                </a:solidFill>
                <a:latin typeface="Google Sans"/>
              </a:rPr>
              <a:t>c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recer</a:t>
            </a:r>
            <a:r>
              <a:rPr lang="es-ES">
                <a:solidFill>
                  <a:srgbClr val="202124"/>
                </a:solidFill>
                <a:latin typeface="Google Sans"/>
              </a:rPr>
              <a:t> y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s-ES">
                <a:solidFill>
                  <a:srgbClr val="040C28"/>
                </a:solidFill>
                <a:latin typeface="Google Sans"/>
              </a:rPr>
              <a:t>r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eparar tejidos corporales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. </a:t>
            </a:r>
            <a:r>
              <a:rPr lang="es-ES">
                <a:solidFill>
                  <a:srgbClr val="202124"/>
                </a:solidFill>
                <a:latin typeface="Google Sans"/>
              </a:rPr>
              <a:t>Tomar 1 scop.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 </a:t>
            </a:r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2E8A74B-51C6-68D5-C01C-7EAA586DADF5}"/>
              </a:ext>
            </a:extLst>
          </p:cNvPr>
          <p:cNvSpPr txBox="1"/>
          <p:nvPr/>
        </p:nvSpPr>
        <p:spPr>
          <a:xfrm>
            <a:off x="3243945" y="5057187"/>
            <a:ext cx="5094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BCAA’S</a:t>
            </a:r>
          </a:p>
          <a:p>
            <a:pPr algn="just"/>
            <a:r>
              <a:rPr lang="es-ES">
                <a:solidFill>
                  <a:srgbClr val="040C28"/>
                </a:solidFill>
                <a:latin typeface="Google Sans"/>
              </a:rPr>
              <a:t>P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roduce proteínas con el fin de ayudar al cuerpo a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s-ES">
                <a:solidFill>
                  <a:srgbClr val="040C28"/>
                </a:solidFill>
                <a:latin typeface="Google Sans"/>
              </a:rPr>
              <a:t>d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escomponer los alimentos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, </a:t>
            </a:r>
            <a:r>
              <a:rPr lang="es-ES">
                <a:solidFill>
                  <a:srgbClr val="040C28"/>
                </a:solidFill>
                <a:latin typeface="Google Sans"/>
              </a:rPr>
              <a:t>c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recer</a:t>
            </a:r>
            <a:r>
              <a:rPr lang="es-ES">
                <a:solidFill>
                  <a:srgbClr val="202124"/>
                </a:solidFill>
                <a:latin typeface="Google Sans"/>
              </a:rPr>
              <a:t> y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s-ES">
                <a:solidFill>
                  <a:srgbClr val="040C28"/>
                </a:solidFill>
                <a:latin typeface="Google Sans"/>
              </a:rPr>
              <a:t>r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eparar tejidos corporales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. </a:t>
            </a:r>
            <a:r>
              <a:rPr lang="es-ES">
                <a:solidFill>
                  <a:srgbClr val="202124"/>
                </a:solidFill>
                <a:latin typeface="Google Sans"/>
              </a:rPr>
              <a:t>Tomar 1 scop.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 </a:t>
            </a:r>
            <a:endParaRPr lang="es-CO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7DFEE4D0-1C49-7F0B-5BA9-7E148740BFD6}"/>
              </a:ext>
            </a:extLst>
          </p:cNvPr>
          <p:cNvSpPr/>
          <p:nvPr/>
        </p:nvSpPr>
        <p:spPr>
          <a:xfrm>
            <a:off x="9298979" y="2382412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1659B3A4-0B4C-34D4-8712-02595E5EBCDF}"/>
              </a:ext>
            </a:extLst>
          </p:cNvPr>
          <p:cNvSpPr/>
          <p:nvPr/>
        </p:nvSpPr>
        <p:spPr>
          <a:xfrm>
            <a:off x="9298978" y="4254754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AC8059EC-0B5B-5A53-3C60-4F048C6ABF89}"/>
              </a:ext>
            </a:extLst>
          </p:cNvPr>
          <p:cNvSpPr/>
          <p:nvPr/>
        </p:nvSpPr>
        <p:spPr>
          <a:xfrm>
            <a:off x="9298977" y="6068052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D806D3D-435E-D789-DA1A-024B0EBDFE17}"/>
              </a:ext>
            </a:extLst>
          </p:cNvPr>
          <p:cNvSpPr txBox="1"/>
          <p:nvPr/>
        </p:nvSpPr>
        <p:spPr>
          <a:xfrm>
            <a:off x="945486" y="2530657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$ 210.000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D579415-500A-03FB-4A36-C05A8921F61B}"/>
              </a:ext>
            </a:extLst>
          </p:cNvPr>
          <p:cNvSpPr txBox="1"/>
          <p:nvPr/>
        </p:nvSpPr>
        <p:spPr>
          <a:xfrm>
            <a:off x="984990" y="4402212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$ 180.000</a:t>
            </a:r>
          </a:p>
        </p:txBody>
      </p:sp>
      <p:pic>
        <p:nvPicPr>
          <p:cNvPr id="39" name="Picture 6">
            <a:extLst>
              <a:ext uri="{FF2B5EF4-FFF2-40B4-BE49-F238E27FC236}">
                <a16:creationId xmlns:a16="http://schemas.microsoft.com/office/drawing/2014/main" id="{330AA56D-E422-6BE3-D442-36FDB30EB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1655260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780C5998-61DB-9B57-DFAD-A9F13AC72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3485868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CA87E64D-8538-B8ED-E3A5-AC553908F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5327250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B9F3B78-BC74-2F9D-927E-5785F8D95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427" y="1586328"/>
            <a:ext cx="877348" cy="87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4230ACA-78A5-B1F9-98D5-ECF3A84B8E12}"/>
              </a:ext>
            </a:extLst>
          </p:cNvPr>
          <p:cNvSpPr txBox="1"/>
          <p:nvPr/>
        </p:nvSpPr>
        <p:spPr>
          <a:xfrm>
            <a:off x="984990" y="6166897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$ 44.990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7FC6EEA-3499-4A81-1943-7703E7523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310" y="3454120"/>
            <a:ext cx="877348" cy="877348"/>
          </a:xfrm>
          <a:prstGeom prst="rect">
            <a:avLst/>
          </a:prstGeom>
        </p:spPr>
      </p:pic>
      <p:sp>
        <p:nvSpPr>
          <p:cNvPr id="19" name="AutoShape 4">
            <a:extLst>
              <a:ext uri="{FF2B5EF4-FFF2-40B4-BE49-F238E27FC236}">
                <a16:creationId xmlns:a16="http://schemas.microsoft.com/office/drawing/2014/main" id="{374F5F80-DC49-E6B1-43DD-FB9568F1E2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3" name="AutoShape 8">
            <a:extLst>
              <a:ext uri="{FF2B5EF4-FFF2-40B4-BE49-F238E27FC236}">
                <a16:creationId xmlns:a16="http://schemas.microsoft.com/office/drawing/2014/main" id="{EE08B490-9FB7-0E85-BF7F-207AE9C7DC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98605E06-5E1B-B1FB-6078-2EF849B0F9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2" y="5240594"/>
            <a:ext cx="877348" cy="877348"/>
          </a:xfrm>
          <a:prstGeom prst="rect">
            <a:avLst/>
          </a:prstGeom>
        </p:spPr>
      </p:pic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3BF75961-F955-3586-63AF-AC84238659BD}"/>
              </a:ext>
            </a:extLst>
          </p:cNvPr>
          <p:cNvCxnSpPr>
            <a:cxnSpLocks/>
          </p:cNvCxnSpPr>
          <p:nvPr/>
        </p:nvCxnSpPr>
        <p:spPr>
          <a:xfrm>
            <a:off x="8512628" y="1139413"/>
            <a:ext cx="0" cy="53692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upo 19">
            <a:extLst>
              <a:ext uri="{FF2B5EF4-FFF2-40B4-BE49-F238E27FC236}">
                <a16:creationId xmlns:a16="http://schemas.microsoft.com/office/drawing/2014/main" id="{E75C89F5-97EE-5C7A-A379-8234DF037960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4FB13F13-E90B-20BC-036B-0535153A76A5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670E3516-DDF3-6CD5-325A-91576C28C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34" name="CuadroTexto 3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9A5FC7F-867C-D6EE-219A-498D81F96968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67DA5B2D-FCC2-AEC0-6350-46355F51D0B6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43" name="Imagen 10">
              <a:extLst>
                <a:ext uri="{FF2B5EF4-FFF2-40B4-BE49-F238E27FC236}">
                  <a16:creationId xmlns:a16="http://schemas.microsoft.com/office/drawing/2014/main" id="{13025BE9-336F-9456-91A4-6D8D2A1A2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44" name="CuadroTexto 43">
              <a:hlinkClick r:id="rId12" action="ppaction://hlinksldjump" highlightClick="1"/>
              <a:extLst>
                <a:ext uri="{FF2B5EF4-FFF2-40B4-BE49-F238E27FC236}">
                  <a16:creationId xmlns:a16="http://schemas.microsoft.com/office/drawing/2014/main" id="{D0DC2442-3561-C7B3-DDB0-ABB7C8A3E365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45" name="Imagen 44">
            <a:extLst>
              <a:ext uri="{FF2B5EF4-FFF2-40B4-BE49-F238E27FC236}">
                <a16:creationId xmlns:a16="http://schemas.microsoft.com/office/drawing/2014/main" id="{62127EB4-1D52-9270-A817-DE577F5A3A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46" name="CuadroTexto 45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233EA0D0-CE1E-7ED5-9A1A-0540033FA0DF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47" name="Imagen 46">
            <a:hlinkClick r:id="rId15" action="ppaction://hlinksldjump"/>
            <a:extLst>
              <a:ext uri="{FF2B5EF4-FFF2-40B4-BE49-F238E27FC236}">
                <a16:creationId xmlns:a16="http://schemas.microsoft.com/office/drawing/2014/main" id="{FFACFB72-7403-A32A-AE0E-1768A6AF9B9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48" name="Imagen 13">
            <a:hlinkClick r:id="rId17" action="ppaction://hlinksldjump"/>
            <a:extLst>
              <a:ext uri="{FF2B5EF4-FFF2-40B4-BE49-F238E27FC236}">
                <a16:creationId xmlns:a16="http://schemas.microsoft.com/office/drawing/2014/main" id="{5499F2CD-C046-2138-D800-8E63D0C587C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49" name="CuadroTexto 4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2AC749CF-9BFD-982E-E94B-0A6346F24B9C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1572077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F150426-6E1A-2CDC-C59A-239186645681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2FA4F4A3-B6C5-8E56-6FAA-1BAC4990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0422" y="1013938"/>
            <a:ext cx="286521" cy="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B3C0709-FD0A-EA7D-2287-C2FDAC271A81}"/>
              </a:ext>
            </a:extLst>
          </p:cNvPr>
          <p:cNvSpPr txBox="1"/>
          <p:nvPr/>
        </p:nvSpPr>
        <p:spPr>
          <a:xfrm>
            <a:off x="3075214" y="1091014"/>
            <a:ext cx="604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/>
              <a:t>INCREMENTO DE MASA CORPORAL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5C66D6C-8535-E63C-85F7-00ED8BD9448E}"/>
              </a:ext>
            </a:extLst>
          </p:cNvPr>
          <p:cNvSpPr txBox="1"/>
          <p:nvPr/>
        </p:nvSpPr>
        <p:spPr>
          <a:xfrm>
            <a:off x="3075214" y="3912510"/>
            <a:ext cx="604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/>
              <a:t>RECUPERACIÓN MUSCULAR</a:t>
            </a:r>
          </a:p>
        </p:txBody>
      </p:sp>
      <p:pic>
        <p:nvPicPr>
          <p:cNvPr id="20488" name="Picture 8">
            <a:extLst>
              <a:ext uri="{FF2B5EF4-FFF2-40B4-BE49-F238E27FC236}">
                <a16:creationId xmlns:a16="http://schemas.microsoft.com/office/drawing/2014/main" id="{391E8A89-B276-0B30-7E2D-A149B3F0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883" y="2601469"/>
            <a:ext cx="376990" cy="37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>
            <a:extLst>
              <a:ext uri="{FF2B5EF4-FFF2-40B4-BE49-F238E27FC236}">
                <a16:creationId xmlns:a16="http://schemas.microsoft.com/office/drawing/2014/main" id="{903C34C6-F33A-0DEA-CFA3-A994A2BF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1258" y="2601469"/>
            <a:ext cx="376990" cy="37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4" name="Picture 8">
            <a:extLst>
              <a:ext uri="{FF2B5EF4-FFF2-40B4-BE49-F238E27FC236}">
                <a16:creationId xmlns:a16="http://schemas.microsoft.com/office/drawing/2014/main" id="{793A0128-B635-91D7-24FD-2C908C38C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883" y="5508812"/>
            <a:ext cx="376990" cy="37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5" name="Picture 8">
            <a:extLst>
              <a:ext uri="{FF2B5EF4-FFF2-40B4-BE49-F238E27FC236}">
                <a16:creationId xmlns:a16="http://schemas.microsoft.com/office/drawing/2014/main" id="{3BD0F339-0A32-268E-3096-D5E551DB4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1258" y="5508812"/>
            <a:ext cx="376990" cy="37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434" name="Grupo 18433">
            <a:extLst>
              <a:ext uri="{FF2B5EF4-FFF2-40B4-BE49-F238E27FC236}">
                <a16:creationId xmlns:a16="http://schemas.microsoft.com/office/drawing/2014/main" id="{B45A3728-3B5D-3658-F078-A670DD919A20}"/>
              </a:ext>
            </a:extLst>
          </p:cNvPr>
          <p:cNvGrpSpPr/>
          <p:nvPr/>
        </p:nvGrpSpPr>
        <p:grpSpPr>
          <a:xfrm>
            <a:off x="2997022" y="1628093"/>
            <a:ext cx="6535412" cy="2178736"/>
            <a:chOff x="2997022" y="1628093"/>
            <a:chExt cx="6535412" cy="2178736"/>
          </a:xfrm>
        </p:grpSpPr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87AE944F-225D-FEC0-2305-1ABD990548A0}"/>
                </a:ext>
              </a:extLst>
            </p:cNvPr>
            <p:cNvSpPr/>
            <p:nvPr/>
          </p:nvSpPr>
          <p:spPr>
            <a:xfrm>
              <a:off x="6121087" y="1628093"/>
              <a:ext cx="1773459" cy="2178736"/>
            </a:xfrm>
            <a:prstGeom prst="rect">
              <a:avLst/>
            </a:prstGeom>
            <a:gradFill flip="none" rotWithShape="1">
              <a:gsLst>
                <a:gs pos="56000">
                  <a:schemeClr val="bg1">
                    <a:alpha val="0"/>
                    <a:lumMod val="0"/>
                    <a:lumOff val="100000"/>
                  </a:schemeClr>
                </a:gs>
                <a:gs pos="0">
                  <a:srgbClr val="DAE9F6"/>
                </a:gs>
                <a:gs pos="100000">
                  <a:srgbClr val="DAE9F6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6A1829E5-841C-8EAB-C088-6DA0EB871514}"/>
                </a:ext>
              </a:extLst>
            </p:cNvPr>
            <p:cNvGrpSpPr/>
            <p:nvPr/>
          </p:nvGrpSpPr>
          <p:grpSpPr>
            <a:xfrm>
              <a:off x="2997022" y="1760686"/>
              <a:ext cx="6535412" cy="1975343"/>
              <a:chOff x="2907721" y="2108773"/>
              <a:chExt cx="6535412" cy="1975343"/>
            </a:xfrm>
          </p:grpSpPr>
          <p:grpSp>
            <p:nvGrpSpPr>
              <p:cNvPr id="42" name="Grupo 41">
                <a:extLst>
                  <a:ext uri="{FF2B5EF4-FFF2-40B4-BE49-F238E27FC236}">
                    <a16:creationId xmlns:a16="http://schemas.microsoft.com/office/drawing/2014/main" id="{E4D3E606-AB60-5AEC-32DF-716C9D0D6E88}"/>
                  </a:ext>
                </a:extLst>
              </p:cNvPr>
              <p:cNvGrpSpPr/>
              <p:nvPr/>
            </p:nvGrpSpPr>
            <p:grpSpPr>
              <a:xfrm>
                <a:off x="2907721" y="2108773"/>
                <a:ext cx="1603831" cy="1969943"/>
                <a:chOff x="2272521" y="2061573"/>
                <a:chExt cx="1950113" cy="2581056"/>
              </a:xfrm>
            </p:grpSpPr>
            <p:sp>
              <p:nvSpPr>
                <p:cNvPr id="36" name="CuadroTexto 35">
                  <a:extLst>
                    <a:ext uri="{FF2B5EF4-FFF2-40B4-BE49-F238E27FC236}">
                      <a16:creationId xmlns:a16="http://schemas.microsoft.com/office/drawing/2014/main" id="{ED806D3D-435E-D789-DA1A-024B0EBDFE17}"/>
                    </a:ext>
                  </a:extLst>
                </p:cNvPr>
                <p:cNvSpPr txBox="1"/>
                <p:nvPr/>
              </p:nvSpPr>
              <p:spPr>
                <a:xfrm>
                  <a:off x="2272521" y="4235391"/>
                  <a:ext cx="1950113" cy="4072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sz="1600" b="1"/>
                    <a:t>$ 210.000</a:t>
                  </a:r>
                </a:p>
              </p:txBody>
            </p:sp>
            <p:sp>
              <p:nvSpPr>
                <p:cNvPr id="19" name="CuadroTexto 18">
                  <a:extLst>
                    <a:ext uri="{FF2B5EF4-FFF2-40B4-BE49-F238E27FC236}">
                      <a16:creationId xmlns:a16="http://schemas.microsoft.com/office/drawing/2014/main" id="{A696E5E4-B44C-7539-77CB-D6DF5D303719}"/>
                    </a:ext>
                  </a:extLst>
                </p:cNvPr>
                <p:cNvSpPr txBox="1"/>
                <p:nvPr/>
              </p:nvSpPr>
              <p:spPr>
                <a:xfrm>
                  <a:off x="2340923" y="2061573"/>
                  <a:ext cx="1813306" cy="8468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b="1"/>
                    <a:t>TFP Super Girl XS</a:t>
                  </a:r>
                </a:p>
              </p:txBody>
            </p:sp>
          </p:grp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A9E059EE-38ED-A33A-9042-92D51FBFC89C}"/>
                  </a:ext>
                </a:extLst>
              </p:cNvPr>
              <p:cNvGrpSpPr/>
              <p:nvPr/>
            </p:nvGrpSpPr>
            <p:grpSpPr>
              <a:xfrm>
                <a:off x="4464915" y="2185135"/>
                <a:ext cx="1773459" cy="1834368"/>
                <a:chOff x="4171351" y="2446295"/>
                <a:chExt cx="1950113" cy="2127652"/>
              </a:xfrm>
            </p:grpSpPr>
            <p:sp>
              <p:nvSpPr>
                <p:cNvPr id="4" name="CuadroTexto 3">
                  <a:extLst>
                    <a:ext uri="{FF2B5EF4-FFF2-40B4-BE49-F238E27FC236}">
                      <a16:creationId xmlns:a16="http://schemas.microsoft.com/office/drawing/2014/main" id="{F1F39433-2F87-9954-10B9-99CE048D4775}"/>
                    </a:ext>
                  </a:extLst>
                </p:cNvPr>
                <p:cNvSpPr txBox="1"/>
                <p:nvPr/>
              </p:nvSpPr>
              <p:spPr>
                <a:xfrm>
                  <a:off x="4171351" y="4235393"/>
                  <a:ext cx="19501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sz="1600" b="1"/>
                    <a:t>$ 180.000</a:t>
                  </a:r>
                </a:p>
              </p:txBody>
            </p:sp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97E3AFCE-70E5-E36B-AD38-B768CD8E945B}"/>
                    </a:ext>
                  </a:extLst>
                </p:cNvPr>
                <p:cNvSpPr txBox="1"/>
                <p:nvPr/>
              </p:nvSpPr>
              <p:spPr>
                <a:xfrm>
                  <a:off x="4251811" y="2446295"/>
                  <a:ext cx="1572247" cy="428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b="1"/>
                    <a:t>Bi Pro-Lite</a:t>
                  </a:r>
                </a:p>
              </p:txBody>
            </p:sp>
          </p:grpSp>
          <p:sp>
            <p:nvSpPr>
              <p:cNvPr id="48" name="Rectángulo 47">
                <a:extLst>
                  <a:ext uri="{FF2B5EF4-FFF2-40B4-BE49-F238E27FC236}">
                    <a16:creationId xmlns:a16="http://schemas.microsoft.com/office/drawing/2014/main" id="{6CCF74EA-8719-01F4-8446-41631069ED27}"/>
                  </a:ext>
                </a:extLst>
              </p:cNvPr>
              <p:cNvSpPr/>
              <p:nvPr/>
            </p:nvSpPr>
            <p:spPr>
              <a:xfrm>
                <a:off x="2973597" y="2108773"/>
                <a:ext cx="1481697" cy="19365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0E2CF31D-3E57-738C-5A25-B54A440D3A1D}"/>
                  </a:ext>
                </a:extLst>
              </p:cNvPr>
              <p:cNvGrpSpPr/>
              <p:nvPr/>
            </p:nvGrpSpPr>
            <p:grpSpPr>
              <a:xfrm>
                <a:off x="6056711" y="2142058"/>
                <a:ext cx="1723611" cy="1942058"/>
                <a:chOff x="6053629" y="2116619"/>
                <a:chExt cx="1950113" cy="2541900"/>
              </a:xfrm>
            </p:grpSpPr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04DC624F-7B57-4E21-842B-972C20D370FF}"/>
                    </a:ext>
                  </a:extLst>
                </p:cNvPr>
                <p:cNvSpPr txBox="1"/>
                <p:nvPr/>
              </p:nvSpPr>
              <p:spPr>
                <a:xfrm>
                  <a:off x="6053629" y="4319964"/>
                  <a:ext cx="1950113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sz="1600" b="1"/>
                    <a:t>$ 200.000</a:t>
                  </a:r>
                </a:p>
              </p:txBody>
            </p:sp>
            <p:sp>
              <p:nvSpPr>
                <p:cNvPr id="21" name="CuadroTexto 20">
                  <a:extLst>
                    <a:ext uri="{FF2B5EF4-FFF2-40B4-BE49-F238E27FC236}">
                      <a16:creationId xmlns:a16="http://schemas.microsoft.com/office/drawing/2014/main" id="{20B78837-B9F6-0EC0-171F-A4954C44D642}"/>
                    </a:ext>
                  </a:extLst>
                </p:cNvPr>
                <p:cNvSpPr txBox="1"/>
                <p:nvPr/>
              </p:nvSpPr>
              <p:spPr>
                <a:xfrm>
                  <a:off x="6237391" y="2116619"/>
                  <a:ext cx="1572247" cy="483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b="1"/>
                    <a:t>Mega Lite</a:t>
                  </a:r>
                </a:p>
              </p:txBody>
            </p:sp>
          </p:grpSp>
          <p:grpSp>
            <p:nvGrpSpPr>
              <p:cNvPr id="52" name="Grupo 51">
                <a:extLst>
                  <a:ext uri="{FF2B5EF4-FFF2-40B4-BE49-F238E27FC236}">
                    <a16:creationId xmlns:a16="http://schemas.microsoft.com/office/drawing/2014/main" id="{E71B9CC2-E246-4E09-20BF-AE6136CFFCA6}"/>
                  </a:ext>
                </a:extLst>
              </p:cNvPr>
              <p:cNvGrpSpPr/>
              <p:nvPr/>
            </p:nvGrpSpPr>
            <p:grpSpPr>
              <a:xfrm>
                <a:off x="7766159" y="2108773"/>
                <a:ext cx="1676974" cy="1936524"/>
                <a:chOff x="8201591" y="2108773"/>
                <a:chExt cx="1676974" cy="1936524"/>
              </a:xfrm>
            </p:grpSpPr>
            <p:grpSp>
              <p:nvGrpSpPr>
                <p:cNvPr id="33" name="Grupo 32">
                  <a:extLst>
                    <a:ext uri="{FF2B5EF4-FFF2-40B4-BE49-F238E27FC236}">
                      <a16:creationId xmlns:a16="http://schemas.microsoft.com/office/drawing/2014/main" id="{36634866-63E8-903B-F55D-0A5337227659}"/>
                    </a:ext>
                  </a:extLst>
                </p:cNvPr>
                <p:cNvGrpSpPr/>
                <p:nvPr/>
              </p:nvGrpSpPr>
              <p:grpSpPr>
                <a:xfrm>
                  <a:off x="8201591" y="2142194"/>
                  <a:ext cx="1676974" cy="1877308"/>
                  <a:chOff x="8174143" y="2104933"/>
                  <a:chExt cx="1950113" cy="2469013"/>
                </a:xfrm>
              </p:grpSpPr>
              <p:sp>
                <p:nvSpPr>
                  <p:cNvPr id="9" name="CuadroTexto 8">
                    <a:extLst>
                      <a:ext uri="{FF2B5EF4-FFF2-40B4-BE49-F238E27FC236}">
                        <a16:creationId xmlns:a16="http://schemas.microsoft.com/office/drawing/2014/main" id="{FE300A08-DF4B-F33E-AC62-317BE497EB11}"/>
                      </a:ext>
                    </a:extLst>
                  </p:cNvPr>
                  <p:cNvSpPr txBox="1"/>
                  <p:nvPr/>
                </p:nvSpPr>
                <p:spPr>
                  <a:xfrm>
                    <a:off x="8174143" y="4235392"/>
                    <a:ext cx="195011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CO" sz="1600" b="1"/>
                      <a:t>$ 120.000</a:t>
                    </a:r>
                  </a:p>
                </p:txBody>
              </p:sp>
              <p:sp>
                <p:nvSpPr>
                  <p:cNvPr id="12" name="CuadroTexto 11">
                    <a:extLst>
                      <a:ext uri="{FF2B5EF4-FFF2-40B4-BE49-F238E27FC236}">
                        <a16:creationId xmlns:a16="http://schemas.microsoft.com/office/drawing/2014/main" id="{C798FCB6-D1A3-3209-AF7C-628F8DDAB39D}"/>
                      </a:ext>
                    </a:extLst>
                  </p:cNvPr>
                  <p:cNvSpPr txBox="1"/>
                  <p:nvPr/>
                </p:nvSpPr>
                <p:spPr>
                  <a:xfrm>
                    <a:off x="8274426" y="2104933"/>
                    <a:ext cx="1749546" cy="76908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CO" sz="1600" b="1"/>
                      <a:t>Gold Estandard Whey</a:t>
                    </a:r>
                  </a:p>
                </p:txBody>
              </p:sp>
            </p:grpSp>
            <p:sp>
              <p:nvSpPr>
                <p:cNvPr id="50" name="Rectángulo 49">
                  <a:extLst>
                    <a:ext uri="{FF2B5EF4-FFF2-40B4-BE49-F238E27FC236}">
                      <a16:creationId xmlns:a16="http://schemas.microsoft.com/office/drawing/2014/main" id="{5B9E3E70-C7AD-6E86-D1CE-F3F621290C83}"/>
                    </a:ext>
                  </a:extLst>
                </p:cNvPr>
                <p:cNvSpPr/>
                <p:nvPr/>
              </p:nvSpPr>
              <p:spPr>
                <a:xfrm>
                  <a:off x="8294418" y="2108773"/>
                  <a:ext cx="1491318" cy="193652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</p:grpSp>
        </p:grpSp>
        <p:pic>
          <p:nvPicPr>
            <p:cNvPr id="22" name="Picture 6">
              <a:hlinkClick r:id="rId5" action="ppaction://hlinksldjump"/>
              <a:extLst>
                <a:ext uri="{FF2B5EF4-FFF2-40B4-BE49-F238E27FC236}">
                  <a16:creationId xmlns:a16="http://schemas.microsoft.com/office/drawing/2014/main" id="{35247351-C008-CA39-AE0A-94D9499D3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479" y="2407016"/>
              <a:ext cx="947809" cy="947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Imagen 22">
              <a:hlinkClick r:id="rId5" action="ppaction://hlinksldjump"/>
              <a:extLst>
                <a:ext uri="{FF2B5EF4-FFF2-40B4-BE49-F238E27FC236}">
                  <a16:creationId xmlns:a16="http://schemas.microsoft.com/office/drawing/2014/main" id="{A64C5944-F73B-790A-DBFE-BC0E4556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4404" y="2423283"/>
              <a:ext cx="915197" cy="915197"/>
            </a:xfrm>
            <a:prstGeom prst="rect">
              <a:avLst/>
            </a:prstGeom>
          </p:spPr>
        </p:pic>
        <p:pic>
          <p:nvPicPr>
            <p:cNvPr id="24" name="Imagen 23">
              <a:hlinkClick r:id="rId5" action="ppaction://hlinksldjump"/>
              <a:extLst>
                <a:ext uri="{FF2B5EF4-FFF2-40B4-BE49-F238E27FC236}">
                  <a16:creationId xmlns:a16="http://schemas.microsoft.com/office/drawing/2014/main" id="{631FA754-DFE6-7699-ACE8-B7BB8002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86534" y="2316219"/>
              <a:ext cx="1045733" cy="1045733"/>
            </a:xfrm>
            <a:prstGeom prst="rect">
              <a:avLst/>
            </a:prstGeom>
          </p:spPr>
        </p:pic>
        <p:pic>
          <p:nvPicPr>
            <p:cNvPr id="26" name="Imagen 25">
              <a:hlinkClick r:id="rId5" action="ppaction://hlinksldjump"/>
              <a:extLst>
                <a:ext uri="{FF2B5EF4-FFF2-40B4-BE49-F238E27FC236}">
                  <a16:creationId xmlns:a16="http://schemas.microsoft.com/office/drawing/2014/main" id="{65EBA775-2D3D-9ED6-D24F-5CEC9853F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27740" y="2433459"/>
              <a:ext cx="925407" cy="925407"/>
            </a:xfrm>
            <a:prstGeom prst="rect">
              <a:avLst/>
            </a:prstGeom>
          </p:spPr>
        </p:pic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3615D495-0553-9DDA-D495-D05300DF8F86}"/>
                </a:ext>
              </a:extLst>
            </p:cNvPr>
            <p:cNvSpPr/>
            <p:nvPr/>
          </p:nvSpPr>
          <p:spPr>
            <a:xfrm>
              <a:off x="4586852" y="1767682"/>
              <a:ext cx="1491318" cy="19365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7" name="AutoShape 6">
              <a:extLst>
                <a:ext uri="{FF2B5EF4-FFF2-40B4-BE49-F238E27FC236}">
                  <a16:creationId xmlns:a16="http://schemas.microsoft.com/office/drawing/2014/main" id="{A77CEC7C-7056-EE3C-7D9B-DB03B9FE2D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grpSp>
        <p:nvGrpSpPr>
          <p:cNvPr id="18438" name="Grupo 18437">
            <a:extLst>
              <a:ext uri="{FF2B5EF4-FFF2-40B4-BE49-F238E27FC236}">
                <a16:creationId xmlns:a16="http://schemas.microsoft.com/office/drawing/2014/main" id="{91BD7065-EB84-BF7C-119E-888653DED76F}"/>
              </a:ext>
            </a:extLst>
          </p:cNvPr>
          <p:cNvGrpSpPr/>
          <p:nvPr/>
        </p:nvGrpSpPr>
        <p:grpSpPr>
          <a:xfrm>
            <a:off x="2952610" y="4509965"/>
            <a:ext cx="6493586" cy="2178736"/>
            <a:chOff x="2952610" y="4531737"/>
            <a:chExt cx="6493586" cy="2178736"/>
          </a:xfrm>
        </p:grpSpPr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44870059-36E9-A301-E557-F2E86220EA74}"/>
                </a:ext>
              </a:extLst>
            </p:cNvPr>
            <p:cNvSpPr/>
            <p:nvPr/>
          </p:nvSpPr>
          <p:spPr>
            <a:xfrm>
              <a:off x="7672737" y="4531737"/>
              <a:ext cx="1773459" cy="2178736"/>
            </a:xfrm>
            <a:prstGeom prst="rect">
              <a:avLst/>
            </a:prstGeom>
            <a:gradFill flip="none" rotWithShape="1">
              <a:gsLst>
                <a:gs pos="56000">
                  <a:schemeClr val="bg1">
                    <a:alpha val="0"/>
                    <a:lumMod val="0"/>
                    <a:lumOff val="100000"/>
                  </a:schemeClr>
                </a:gs>
                <a:gs pos="0">
                  <a:srgbClr val="DAE9F6"/>
                </a:gs>
                <a:gs pos="100000">
                  <a:srgbClr val="DAE9F6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63DC4284-4633-6BFD-833D-6B9B6CDF2ADD}"/>
                </a:ext>
              </a:extLst>
            </p:cNvPr>
            <p:cNvGrpSpPr/>
            <p:nvPr/>
          </p:nvGrpSpPr>
          <p:grpSpPr>
            <a:xfrm>
              <a:off x="2952610" y="4722129"/>
              <a:ext cx="1876851" cy="1823692"/>
              <a:chOff x="2242567" y="2482176"/>
              <a:chExt cx="1980067" cy="2160452"/>
            </a:xfrm>
          </p:grpSpPr>
          <p:sp>
            <p:nvSpPr>
              <p:cNvPr id="18452" name="CuadroTexto 18451">
                <a:extLst>
                  <a:ext uri="{FF2B5EF4-FFF2-40B4-BE49-F238E27FC236}">
                    <a16:creationId xmlns:a16="http://schemas.microsoft.com/office/drawing/2014/main" id="{6CB95873-7D02-C26B-126A-75223031D692}"/>
                  </a:ext>
                </a:extLst>
              </p:cNvPr>
              <p:cNvSpPr txBox="1"/>
              <p:nvPr/>
            </p:nvSpPr>
            <p:spPr>
              <a:xfrm>
                <a:off x="2272521" y="4235390"/>
                <a:ext cx="1950113" cy="407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600" b="1"/>
                  <a:t>$ 80.000</a:t>
                </a:r>
              </a:p>
            </p:txBody>
          </p:sp>
          <p:sp>
            <p:nvSpPr>
              <p:cNvPr id="18451" name="CuadroTexto 18450">
                <a:extLst>
                  <a:ext uri="{FF2B5EF4-FFF2-40B4-BE49-F238E27FC236}">
                    <a16:creationId xmlns:a16="http://schemas.microsoft.com/office/drawing/2014/main" id="{810E6EDC-4AD4-B476-4EB4-7595A21508E1}"/>
                  </a:ext>
                </a:extLst>
              </p:cNvPr>
              <p:cNvSpPr txBox="1"/>
              <p:nvPr/>
            </p:nvSpPr>
            <p:spPr>
              <a:xfrm>
                <a:off x="2242567" y="2482176"/>
                <a:ext cx="1813306" cy="437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b="1"/>
                  <a:t>Elite Max</a:t>
                </a:r>
              </a:p>
            </p:txBody>
          </p:sp>
        </p:grpSp>
        <p:grpSp>
          <p:nvGrpSpPr>
            <p:cNvPr id="18445" name="Grupo 18444">
              <a:extLst>
                <a:ext uri="{FF2B5EF4-FFF2-40B4-BE49-F238E27FC236}">
                  <a16:creationId xmlns:a16="http://schemas.microsoft.com/office/drawing/2014/main" id="{54B8259B-5541-6F8C-10AF-A6B54937AD0B}"/>
                </a:ext>
              </a:extLst>
            </p:cNvPr>
            <p:cNvGrpSpPr/>
            <p:nvPr/>
          </p:nvGrpSpPr>
          <p:grpSpPr>
            <a:xfrm>
              <a:off x="4453482" y="4709109"/>
              <a:ext cx="1773459" cy="1911520"/>
              <a:chOff x="4171351" y="2410936"/>
              <a:chExt cx="1950113" cy="2217140"/>
            </a:xfrm>
          </p:grpSpPr>
          <p:sp>
            <p:nvSpPr>
              <p:cNvPr id="18449" name="CuadroTexto 18448">
                <a:extLst>
                  <a:ext uri="{FF2B5EF4-FFF2-40B4-BE49-F238E27FC236}">
                    <a16:creationId xmlns:a16="http://schemas.microsoft.com/office/drawing/2014/main" id="{104827B6-0FDF-6557-BB0D-76971969C4FA}"/>
                  </a:ext>
                </a:extLst>
              </p:cNvPr>
              <p:cNvSpPr txBox="1"/>
              <p:nvPr/>
            </p:nvSpPr>
            <p:spPr>
              <a:xfrm>
                <a:off x="4171351" y="4235393"/>
                <a:ext cx="1950113" cy="392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600" b="1"/>
                  <a:t>$ 115.000</a:t>
                </a:r>
              </a:p>
            </p:txBody>
          </p:sp>
          <p:sp>
            <p:nvSpPr>
              <p:cNvPr id="18447" name="CuadroTexto 18446">
                <a:extLst>
                  <a:ext uri="{FF2B5EF4-FFF2-40B4-BE49-F238E27FC236}">
                    <a16:creationId xmlns:a16="http://schemas.microsoft.com/office/drawing/2014/main" id="{0563E0D3-2E17-99E7-00E8-514BB3F51339}"/>
                  </a:ext>
                </a:extLst>
              </p:cNvPr>
              <p:cNvSpPr txBox="1"/>
              <p:nvPr/>
            </p:nvSpPr>
            <p:spPr>
              <a:xfrm>
                <a:off x="4408876" y="2410936"/>
                <a:ext cx="1572247" cy="428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b="1"/>
                  <a:t>Aminox</a:t>
                </a:r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9BDD8644-99AE-0843-8FCB-363FE152BE70}"/>
                </a:ext>
              </a:extLst>
            </p:cNvPr>
            <p:cNvGrpSpPr/>
            <p:nvPr/>
          </p:nvGrpSpPr>
          <p:grpSpPr>
            <a:xfrm>
              <a:off x="6030689" y="4631209"/>
              <a:ext cx="1723611" cy="2000032"/>
              <a:chOff x="6381496" y="2099363"/>
              <a:chExt cx="1723611" cy="2000032"/>
            </a:xfrm>
          </p:grpSpPr>
          <p:grpSp>
            <p:nvGrpSpPr>
              <p:cNvPr id="18437" name="Grupo 18436">
                <a:extLst>
                  <a:ext uri="{FF2B5EF4-FFF2-40B4-BE49-F238E27FC236}">
                    <a16:creationId xmlns:a16="http://schemas.microsoft.com/office/drawing/2014/main" id="{6821F691-0266-962B-F430-4010F62130DF}"/>
                  </a:ext>
                </a:extLst>
              </p:cNvPr>
              <p:cNvGrpSpPr/>
              <p:nvPr/>
            </p:nvGrpSpPr>
            <p:grpSpPr>
              <a:xfrm>
                <a:off x="6381496" y="2171312"/>
                <a:ext cx="1723611" cy="1928083"/>
                <a:chOff x="6224030" y="2154908"/>
                <a:chExt cx="1950113" cy="2523607"/>
              </a:xfrm>
            </p:grpSpPr>
            <p:sp>
              <p:nvSpPr>
                <p:cNvPr id="18443" name="CuadroTexto 18442">
                  <a:extLst>
                    <a:ext uri="{FF2B5EF4-FFF2-40B4-BE49-F238E27FC236}">
                      <a16:creationId xmlns:a16="http://schemas.microsoft.com/office/drawing/2014/main" id="{46CD5656-2A9C-83B6-D170-50C3BC4BF4AB}"/>
                    </a:ext>
                  </a:extLst>
                </p:cNvPr>
                <p:cNvSpPr txBox="1"/>
                <p:nvPr/>
              </p:nvSpPr>
              <p:spPr>
                <a:xfrm>
                  <a:off x="6224030" y="4235392"/>
                  <a:ext cx="1950113" cy="4431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sz="1600" b="1"/>
                    <a:t>$ 123.000</a:t>
                  </a:r>
                </a:p>
              </p:txBody>
            </p:sp>
            <p:sp>
              <p:nvSpPr>
                <p:cNvPr id="18441" name="CuadroTexto 18440">
                  <a:extLst>
                    <a:ext uri="{FF2B5EF4-FFF2-40B4-BE49-F238E27FC236}">
                      <a16:creationId xmlns:a16="http://schemas.microsoft.com/office/drawing/2014/main" id="{97E90FF0-D85C-30E3-6CFD-E5DC1A06DB6F}"/>
                    </a:ext>
                  </a:extLst>
                </p:cNvPr>
                <p:cNvSpPr txBox="1"/>
                <p:nvPr/>
              </p:nvSpPr>
              <p:spPr>
                <a:xfrm>
                  <a:off x="6416765" y="2154908"/>
                  <a:ext cx="1572247" cy="483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b="1"/>
                    <a:t>Amino Elite</a:t>
                  </a:r>
                </a:p>
              </p:txBody>
            </p:sp>
          </p:grpSp>
          <p:sp>
            <p:nvSpPr>
              <p:cNvPr id="18439" name="Rectángulo 18438">
                <a:extLst>
                  <a:ext uri="{FF2B5EF4-FFF2-40B4-BE49-F238E27FC236}">
                    <a16:creationId xmlns:a16="http://schemas.microsoft.com/office/drawing/2014/main" id="{DE741359-03C1-D8EA-F834-771E13821AD9}"/>
                  </a:ext>
                </a:extLst>
              </p:cNvPr>
              <p:cNvSpPr/>
              <p:nvPr/>
            </p:nvSpPr>
            <p:spPr>
              <a:xfrm>
                <a:off x="6501221" y="2099363"/>
                <a:ext cx="1491318" cy="19365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4D611A53-1ECB-35BC-C2BB-04D8E993DD56}"/>
                </a:ext>
              </a:extLst>
            </p:cNvPr>
            <p:cNvGrpSpPr/>
            <p:nvPr/>
          </p:nvGrpSpPr>
          <p:grpSpPr>
            <a:xfrm>
              <a:off x="7719374" y="4719139"/>
              <a:ext cx="1676974" cy="1959149"/>
              <a:chOff x="7977961" y="2047953"/>
              <a:chExt cx="1950113" cy="2576651"/>
            </a:xfrm>
          </p:grpSpPr>
          <p:sp>
            <p:nvSpPr>
              <p:cNvPr id="18435" name="CuadroTexto 18434">
                <a:extLst>
                  <a:ext uri="{FF2B5EF4-FFF2-40B4-BE49-F238E27FC236}">
                    <a16:creationId xmlns:a16="http://schemas.microsoft.com/office/drawing/2014/main" id="{DE10DB3A-8A7F-9BAE-3074-B577D8D83B43}"/>
                  </a:ext>
                </a:extLst>
              </p:cNvPr>
              <p:cNvSpPr txBox="1"/>
              <p:nvPr/>
            </p:nvSpPr>
            <p:spPr>
              <a:xfrm>
                <a:off x="7977961" y="4179342"/>
                <a:ext cx="1950113" cy="445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600" b="1"/>
                  <a:t>$ 134.000</a:t>
                </a:r>
              </a:p>
            </p:txBody>
          </p:sp>
          <p:sp>
            <p:nvSpPr>
              <p:cNvPr id="18432" name="CuadroTexto 18431">
                <a:extLst>
                  <a:ext uri="{FF2B5EF4-FFF2-40B4-BE49-F238E27FC236}">
                    <a16:creationId xmlns:a16="http://schemas.microsoft.com/office/drawing/2014/main" id="{8F807B85-07E0-DFF0-B401-622AD024DA94}"/>
                  </a:ext>
                </a:extLst>
              </p:cNvPr>
              <p:cNvSpPr txBox="1"/>
              <p:nvPr/>
            </p:nvSpPr>
            <p:spPr>
              <a:xfrm>
                <a:off x="8105784" y="2047953"/>
                <a:ext cx="1749546" cy="485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b="1"/>
                  <a:t>BCAA</a:t>
                </a:r>
              </a:p>
            </p:txBody>
          </p:sp>
        </p:grpSp>
        <p:sp>
          <p:nvSpPr>
            <p:cNvPr id="62" name="Rectángulo 61">
              <a:hlinkClick r:id="rId10" action="ppaction://hlinksldjump"/>
              <a:extLst>
                <a:ext uri="{FF2B5EF4-FFF2-40B4-BE49-F238E27FC236}">
                  <a16:creationId xmlns:a16="http://schemas.microsoft.com/office/drawing/2014/main" id="{5612F15B-E2BE-A502-56FE-6236B9D6F12A}"/>
                </a:ext>
              </a:extLst>
            </p:cNvPr>
            <p:cNvSpPr/>
            <p:nvPr/>
          </p:nvSpPr>
          <p:spPr>
            <a:xfrm>
              <a:off x="3062898" y="4651763"/>
              <a:ext cx="1491318" cy="19365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459" name="Rectángulo 18458">
              <a:extLst>
                <a:ext uri="{FF2B5EF4-FFF2-40B4-BE49-F238E27FC236}">
                  <a16:creationId xmlns:a16="http://schemas.microsoft.com/office/drawing/2014/main" id="{3FCF59AB-D813-FBD0-B346-478EA2924520}"/>
                </a:ext>
              </a:extLst>
            </p:cNvPr>
            <p:cNvSpPr/>
            <p:nvPr/>
          </p:nvSpPr>
          <p:spPr>
            <a:xfrm>
              <a:off x="4601371" y="4640619"/>
              <a:ext cx="1491318" cy="19365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7" name="Imagen 26">
              <a:hlinkClick r:id="rId11" action="ppaction://hlinksldjump"/>
              <a:extLst>
                <a:ext uri="{FF2B5EF4-FFF2-40B4-BE49-F238E27FC236}">
                  <a16:creationId xmlns:a16="http://schemas.microsoft.com/office/drawing/2014/main" id="{CE023BB4-B51E-4BA9-CC75-81FF27F1D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61765" y="5214856"/>
              <a:ext cx="886928" cy="886928"/>
            </a:xfrm>
            <a:prstGeom prst="rect">
              <a:avLst/>
            </a:prstGeom>
          </p:spPr>
        </p:pic>
        <p:pic>
          <p:nvPicPr>
            <p:cNvPr id="28" name="Picture 4">
              <a:hlinkClick r:id="rId11" action="ppaction://hlinksldjump"/>
              <a:extLst>
                <a:ext uri="{FF2B5EF4-FFF2-40B4-BE49-F238E27FC236}">
                  <a16:creationId xmlns:a16="http://schemas.microsoft.com/office/drawing/2014/main" id="{3D73226D-C919-E7C8-8C10-B5B9F6941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202" y="5315606"/>
              <a:ext cx="848759" cy="848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Imagen 28">
              <a:hlinkClick r:id="rId11" action="ppaction://hlinksldjump"/>
              <a:extLst>
                <a:ext uri="{FF2B5EF4-FFF2-40B4-BE49-F238E27FC236}">
                  <a16:creationId xmlns:a16="http://schemas.microsoft.com/office/drawing/2014/main" id="{7013FBC8-3D87-868F-AD45-EDF9495BB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62882" y="5315606"/>
              <a:ext cx="849279" cy="849279"/>
            </a:xfrm>
            <a:prstGeom prst="rect">
              <a:avLst/>
            </a:prstGeom>
          </p:spPr>
        </p:pic>
        <p:pic>
          <p:nvPicPr>
            <p:cNvPr id="40" name="Imagen 39">
              <a:hlinkClick r:id="rId11" action="ppaction://hlinksldjump"/>
              <a:extLst>
                <a:ext uri="{FF2B5EF4-FFF2-40B4-BE49-F238E27FC236}">
                  <a16:creationId xmlns:a16="http://schemas.microsoft.com/office/drawing/2014/main" id="{AC1ACBCF-5F8E-2028-1180-9689DC84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117081" y="5247200"/>
              <a:ext cx="884769" cy="884769"/>
            </a:xfrm>
            <a:prstGeom prst="rect">
              <a:avLst/>
            </a:prstGeom>
          </p:spPr>
        </p:pic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CE8EB0C0-F52A-39F2-B97C-B9FB27A661BE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47EBF22B-9A2B-5BAD-6F71-C8DB5FFE99DB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4830BC0B-4A82-85C6-3856-3A64034B0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43" name="CuadroTexto 4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B9F8749-E3C3-EC78-CC49-DEEFFAF0CF9C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326C2E28-9526-4BDF-645F-95F89D99D777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47" name="Imagen 10">
              <a:extLst>
                <a:ext uri="{FF2B5EF4-FFF2-40B4-BE49-F238E27FC236}">
                  <a16:creationId xmlns:a16="http://schemas.microsoft.com/office/drawing/2014/main" id="{9397513E-26F4-E423-0A37-C75F1206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49" name="CuadroTexto 48">
              <a:hlinkClick r:id="rId20" action="ppaction://hlinksldjump" highlightClick="1"/>
              <a:extLst>
                <a:ext uri="{FF2B5EF4-FFF2-40B4-BE49-F238E27FC236}">
                  <a16:creationId xmlns:a16="http://schemas.microsoft.com/office/drawing/2014/main" id="{3BC005D9-3AE6-26DE-B87A-74ADDA193B26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51" name="Imagen 50">
            <a:extLst>
              <a:ext uri="{FF2B5EF4-FFF2-40B4-BE49-F238E27FC236}">
                <a16:creationId xmlns:a16="http://schemas.microsoft.com/office/drawing/2014/main" id="{9461A77F-6382-DB21-E37A-D0F6583E649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53" name="CuadroTexto 52">
            <a:hlinkClick r:id="rId22" action="ppaction://hlinksldjump" highlightClick="1"/>
            <a:extLst>
              <a:ext uri="{FF2B5EF4-FFF2-40B4-BE49-F238E27FC236}">
                <a16:creationId xmlns:a16="http://schemas.microsoft.com/office/drawing/2014/main" id="{32362F04-A064-C525-4633-C7B75F5ED3F4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55" name="Imagen 54">
            <a:hlinkClick r:id="rId23" action="ppaction://hlinksldjump"/>
            <a:extLst>
              <a:ext uri="{FF2B5EF4-FFF2-40B4-BE49-F238E27FC236}">
                <a16:creationId xmlns:a16="http://schemas.microsoft.com/office/drawing/2014/main" id="{7DEB0E98-EC56-96E7-7355-2620B3D3919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58" name="Imagen 13">
            <a:hlinkClick r:id="rId25" action="ppaction://hlinksldjump"/>
            <a:extLst>
              <a:ext uri="{FF2B5EF4-FFF2-40B4-BE49-F238E27FC236}">
                <a16:creationId xmlns:a16="http://schemas.microsoft.com/office/drawing/2014/main" id="{674EAF5B-B717-E317-8BB8-85105CA4297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60" name="CuadroTexto 59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41E1C284-8593-0696-E294-97FEF5CD16F5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2272803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F150426-6E1A-2CDC-C59A-239186645681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2FA4F4A3-B6C5-8E56-6FAA-1BAC4990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0422" y="1013938"/>
            <a:ext cx="286521" cy="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F5C66D6C-8535-E63C-85F7-00ED8BD9448E}"/>
              </a:ext>
            </a:extLst>
          </p:cNvPr>
          <p:cNvSpPr txBox="1"/>
          <p:nvPr/>
        </p:nvSpPr>
        <p:spPr>
          <a:xfrm>
            <a:off x="3075214" y="1296754"/>
            <a:ext cx="604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/>
              <a:t>RECUPERACIÓN MUSCULAR</a:t>
            </a:r>
          </a:p>
        </p:txBody>
      </p:sp>
      <p:pic>
        <p:nvPicPr>
          <p:cNvPr id="18454" name="Picture 8">
            <a:extLst>
              <a:ext uri="{FF2B5EF4-FFF2-40B4-BE49-F238E27FC236}">
                <a16:creationId xmlns:a16="http://schemas.microsoft.com/office/drawing/2014/main" id="{793A0128-B635-91D7-24FD-2C908C38C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883" y="2893056"/>
            <a:ext cx="376990" cy="37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5" name="Picture 8">
            <a:extLst>
              <a:ext uri="{FF2B5EF4-FFF2-40B4-BE49-F238E27FC236}">
                <a16:creationId xmlns:a16="http://schemas.microsoft.com/office/drawing/2014/main" id="{3BD0F339-0A32-268E-3096-D5E551DB4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1258" y="2893056"/>
            <a:ext cx="376990" cy="37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438" name="Grupo 18437">
            <a:extLst>
              <a:ext uri="{FF2B5EF4-FFF2-40B4-BE49-F238E27FC236}">
                <a16:creationId xmlns:a16="http://schemas.microsoft.com/office/drawing/2014/main" id="{91BD7065-EB84-BF7C-119E-888653DED76F}"/>
              </a:ext>
            </a:extLst>
          </p:cNvPr>
          <p:cNvGrpSpPr/>
          <p:nvPr/>
        </p:nvGrpSpPr>
        <p:grpSpPr>
          <a:xfrm>
            <a:off x="2952610" y="1894209"/>
            <a:ext cx="6493586" cy="2178736"/>
            <a:chOff x="2952610" y="4531737"/>
            <a:chExt cx="6493586" cy="2178736"/>
          </a:xfrm>
        </p:grpSpPr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44870059-36E9-A301-E557-F2E86220EA74}"/>
                </a:ext>
              </a:extLst>
            </p:cNvPr>
            <p:cNvSpPr/>
            <p:nvPr/>
          </p:nvSpPr>
          <p:spPr>
            <a:xfrm>
              <a:off x="7672737" y="4531737"/>
              <a:ext cx="1773459" cy="2178736"/>
            </a:xfrm>
            <a:prstGeom prst="rect">
              <a:avLst/>
            </a:prstGeom>
            <a:gradFill flip="none" rotWithShape="1">
              <a:gsLst>
                <a:gs pos="56000">
                  <a:schemeClr val="bg1">
                    <a:alpha val="0"/>
                    <a:lumMod val="0"/>
                    <a:lumOff val="100000"/>
                  </a:schemeClr>
                </a:gs>
                <a:gs pos="0">
                  <a:srgbClr val="DAE9F6"/>
                </a:gs>
                <a:gs pos="100000">
                  <a:srgbClr val="DAE9F6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63DC4284-4633-6BFD-833D-6B9B6CDF2ADD}"/>
                </a:ext>
              </a:extLst>
            </p:cNvPr>
            <p:cNvGrpSpPr/>
            <p:nvPr/>
          </p:nvGrpSpPr>
          <p:grpSpPr>
            <a:xfrm>
              <a:off x="2952610" y="4722129"/>
              <a:ext cx="1876851" cy="1823692"/>
              <a:chOff x="2242567" y="2482176"/>
              <a:chExt cx="1980067" cy="2160452"/>
            </a:xfrm>
          </p:grpSpPr>
          <p:sp>
            <p:nvSpPr>
              <p:cNvPr id="18452" name="CuadroTexto 18451">
                <a:extLst>
                  <a:ext uri="{FF2B5EF4-FFF2-40B4-BE49-F238E27FC236}">
                    <a16:creationId xmlns:a16="http://schemas.microsoft.com/office/drawing/2014/main" id="{6CB95873-7D02-C26B-126A-75223031D692}"/>
                  </a:ext>
                </a:extLst>
              </p:cNvPr>
              <p:cNvSpPr txBox="1"/>
              <p:nvPr/>
            </p:nvSpPr>
            <p:spPr>
              <a:xfrm>
                <a:off x="2272521" y="4235390"/>
                <a:ext cx="1950113" cy="407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600" b="1"/>
                  <a:t>$ 80.000</a:t>
                </a:r>
              </a:p>
            </p:txBody>
          </p:sp>
          <p:sp>
            <p:nvSpPr>
              <p:cNvPr id="18451" name="CuadroTexto 18450">
                <a:extLst>
                  <a:ext uri="{FF2B5EF4-FFF2-40B4-BE49-F238E27FC236}">
                    <a16:creationId xmlns:a16="http://schemas.microsoft.com/office/drawing/2014/main" id="{810E6EDC-4AD4-B476-4EB4-7595A21508E1}"/>
                  </a:ext>
                </a:extLst>
              </p:cNvPr>
              <p:cNvSpPr txBox="1"/>
              <p:nvPr/>
            </p:nvSpPr>
            <p:spPr>
              <a:xfrm>
                <a:off x="2242567" y="2482176"/>
                <a:ext cx="1813306" cy="437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b="1"/>
                  <a:t>Elite Max</a:t>
                </a:r>
              </a:p>
            </p:txBody>
          </p:sp>
        </p:grpSp>
        <p:grpSp>
          <p:nvGrpSpPr>
            <p:cNvPr id="18445" name="Grupo 18444">
              <a:extLst>
                <a:ext uri="{FF2B5EF4-FFF2-40B4-BE49-F238E27FC236}">
                  <a16:creationId xmlns:a16="http://schemas.microsoft.com/office/drawing/2014/main" id="{54B8259B-5541-6F8C-10AF-A6B54937AD0B}"/>
                </a:ext>
              </a:extLst>
            </p:cNvPr>
            <p:cNvGrpSpPr/>
            <p:nvPr/>
          </p:nvGrpSpPr>
          <p:grpSpPr>
            <a:xfrm>
              <a:off x="4453482" y="4709109"/>
              <a:ext cx="1773459" cy="1911520"/>
              <a:chOff x="4171351" y="2410936"/>
              <a:chExt cx="1950113" cy="2217140"/>
            </a:xfrm>
          </p:grpSpPr>
          <p:sp>
            <p:nvSpPr>
              <p:cNvPr id="18449" name="CuadroTexto 18448">
                <a:extLst>
                  <a:ext uri="{FF2B5EF4-FFF2-40B4-BE49-F238E27FC236}">
                    <a16:creationId xmlns:a16="http://schemas.microsoft.com/office/drawing/2014/main" id="{104827B6-0FDF-6557-BB0D-76971969C4FA}"/>
                  </a:ext>
                </a:extLst>
              </p:cNvPr>
              <p:cNvSpPr txBox="1"/>
              <p:nvPr/>
            </p:nvSpPr>
            <p:spPr>
              <a:xfrm>
                <a:off x="4171351" y="4235393"/>
                <a:ext cx="1950113" cy="392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600" b="1"/>
                  <a:t>$ 115.000</a:t>
                </a:r>
              </a:p>
            </p:txBody>
          </p:sp>
          <p:sp>
            <p:nvSpPr>
              <p:cNvPr id="18447" name="CuadroTexto 18446">
                <a:extLst>
                  <a:ext uri="{FF2B5EF4-FFF2-40B4-BE49-F238E27FC236}">
                    <a16:creationId xmlns:a16="http://schemas.microsoft.com/office/drawing/2014/main" id="{0563E0D3-2E17-99E7-00E8-514BB3F51339}"/>
                  </a:ext>
                </a:extLst>
              </p:cNvPr>
              <p:cNvSpPr txBox="1"/>
              <p:nvPr/>
            </p:nvSpPr>
            <p:spPr>
              <a:xfrm>
                <a:off x="4408876" y="2410936"/>
                <a:ext cx="1572247" cy="428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b="1"/>
                  <a:t>Aminox</a:t>
                </a:r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9BDD8644-99AE-0843-8FCB-363FE152BE70}"/>
                </a:ext>
              </a:extLst>
            </p:cNvPr>
            <p:cNvGrpSpPr/>
            <p:nvPr/>
          </p:nvGrpSpPr>
          <p:grpSpPr>
            <a:xfrm>
              <a:off x="6030689" y="4631209"/>
              <a:ext cx="1723611" cy="2000032"/>
              <a:chOff x="6381496" y="2099363"/>
              <a:chExt cx="1723611" cy="2000032"/>
            </a:xfrm>
          </p:grpSpPr>
          <p:grpSp>
            <p:nvGrpSpPr>
              <p:cNvPr id="18437" name="Grupo 18436">
                <a:extLst>
                  <a:ext uri="{FF2B5EF4-FFF2-40B4-BE49-F238E27FC236}">
                    <a16:creationId xmlns:a16="http://schemas.microsoft.com/office/drawing/2014/main" id="{6821F691-0266-962B-F430-4010F62130DF}"/>
                  </a:ext>
                </a:extLst>
              </p:cNvPr>
              <p:cNvGrpSpPr/>
              <p:nvPr/>
            </p:nvGrpSpPr>
            <p:grpSpPr>
              <a:xfrm>
                <a:off x="6381496" y="2171312"/>
                <a:ext cx="1723611" cy="1928083"/>
                <a:chOff x="6224030" y="2154908"/>
                <a:chExt cx="1950113" cy="2523607"/>
              </a:xfrm>
            </p:grpSpPr>
            <p:sp>
              <p:nvSpPr>
                <p:cNvPr id="18443" name="CuadroTexto 18442">
                  <a:extLst>
                    <a:ext uri="{FF2B5EF4-FFF2-40B4-BE49-F238E27FC236}">
                      <a16:creationId xmlns:a16="http://schemas.microsoft.com/office/drawing/2014/main" id="{46CD5656-2A9C-83B6-D170-50C3BC4BF4AB}"/>
                    </a:ext>
                  </a:extLst>
                </p:cNvPr>
                <p:cNvSpPr txBox="1"/>
                <p:nvPr/>
              </p:nvSpPr>
              <p:spPr>
                <a:xfrm>
                  <a:off x="6224030" y="4235392"/>
                  <a:ext cx="1950113" cy="4431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sz="1600" b="1"/>
                    <a:t>$ 123.000</a:t>
                  </a:r>
                </a:p>
              </p:txBody>
            </p:sp>
            <p:sp>
              <p:nvSpPr>
                <p:cNvPr id="18441" name="CuadroTexto 18440">
                  <a:extLst>
                    <a:ext uri="{FF2B5EF4-FFF2-40B4-BE49-F238E27FC236}">
                      <a16:creationId xmlns:a16="http://schemas.microsoft.com/office/drawing/2014/main" id="{97E90FF0-D85C-30E3-6CFD-E5DC1A06DB6F}"/>
                    </a:ext>
                  </a:extLst>
                </p:cNvPr>
                <p:cNvSpPr txBox="1"/>
                <p:nvPr/>
              </p:nvSpPr>
              <p:spPr>
                <a:xfrm>
                  <a:off x="6416765" y="2154908"/>
                  <a:ext cx="1572247" cy="483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b="1"/>
                    <a:t>Amino Elite</a:t>
                  </a:r>
                </a:p>
              </p:txBody>
            </p:sp>
          </p:grpSp>
          <p:sp>
            <p:nvSpPr>
              <p:cNvPr id="18439" name="Rectángulo 18438">
                <a:extLst>
                  <a:ext uri="{FF2B5EF4-FFF2-40B4-BE49-F238E27FC236}">
                    <a16:creationId xmlns:a16="http://schemas.microsoft.com/office/drawing/2014/main" id="{DE741359-03C1-D8EA-F834-771E13821AD9}"/>
                  </a:ext>
                </a:extLst>
              </p:cNvPr>
              <p:cNvSpPr/>
              <p:nvPr/>
            </p:nvSpPr>
            <p:spPr>
              <a:xfrm>
                <a:off x="6501221" y="2099363"/>
                <a:ext cx="1491318" cy="19365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4D611A53-1ECB-35BC-C2BB-04D8E993DD56}"/>
                </a:ext>
              </a:extLst>
            </p:cNvPr>
            <p:cNvGrpSpPr/>
            <p:nvPr/>
          </p:nvGrpSpPr>
          <p:grpSpPr>
            <a:xfrm>
              <a:off x="7719374" y="4719139"/>
              <a:ext cx="1676974" cy="1959149"/>
              <a:chOff x="7977961" y="2047953"/>
              <a:chExt cx="1950113" cy="2576651"/>
            </a:xfrm>
          </p:grpSpPr>
          <p:sp>
            <p:nvSpPr>
              <p:cNvPr id="18435" name="CuadroTexto 18434">
                <a:extLst>
                  <a:ext uri="{FF2B5EF4-FFF2-40B4-BE49-F238E27FC236}">
                    <a16:creationId xmlns:a16="http://schemas.microsoft.com/office/drawing/2014/main" id="{DE10DB3A-8A7F-9BAE-3074-B577D8D83B43}"/>
                  </a:ext>
                </a:extLst>
              </p:cNvPr>
              <p:cNvSpPr txBox="1"/>
              <p:nvPr/>
            </p:nvSpPr>
            <p:spPr>
              <a:xfrm>
                <a:off x="7977961" y="4179342"/>
                <a:ext cx="1950113" cy="445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600" b="1"/>
                  <a:t>$ 134.000</a:t>
                </a:r>
              </a:p>
            </p:txBody>
          </p:sp>
          <p:sp>
            <p:nvSpPr>
              <p:cNvPr id="18432" name="CuadroTexto 18431">
                <a:extLst>
                  <a:ext uri="{FF2B5EF4-FFF2-40B4-BE49-F238E27FC236}">
                    <a16:creationId xmlns:a16="http://schemas.microsoft.com/office/drawing/2014/main" id="{8F807B85-07E0-DFF0-B401-622AD024DA94}"/>
                  </a:ext>
                </a:extLst>
              </p:cNvPr>
              <p:cNvSpPr txBox="1"/>
              <p:nvPr/>
            </p:nvSpPr>
            <p:spPr>
              <a:xfrm>
                <a:off x="8105784" y="2047953"/>
                <a:ext cx="1749546" cy="485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b="1"/>
                  <a:t>BCAA</a:t>
                </a:r>
              </a:p>
            </p:txBody>
          </p:sp>
        </p:grpSp>
        <p:sp>
          <p:nvSpPr>
            <p:cNvPr id="62" name="Rectángulo 61">
              <a:extLst>
                <a:ext uri="{FF2B5EF4-FFF2-40B4-BE49-F238E27FC236}">
                  <a16:creationId xmlns:a16="http://schemas.microsoft.com/office/drawing/2014/main" id="{5612F15B-E2BE-A502-56FE-6236B9D6F12A}"/>
                </a:ext>
              </a:extLst>
            </p:cNvPr>
            <p:cNvSpPr/>
            <p:nvPr/>
          </p:nvSpPr>
          <p:spPr>
            <a:xfrm>
              <a:off x="3062898" y="4651763"/>
              <a:ext cx="1491318" cy="19365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459" name="Rectángulo 18458">
              <a:extLst>
                <a:ext uri="{FF2B5EF4-FFF2-40B4-BE49-F238E27FC236}">
                  <a16:creationId xmlns:a16="http://schemas.microsoft.com/office/drawing/2014/main" id="{3FCF59AB-D813-FBD0-B346-478EA2924520}"/>
                </a:ext>
              </a:extLst>
            </p:cNvPr>
            <p:cNvSpPr/>
            <p:nvPr/>
          </p:nvSpPr>
          <p:spPr>
            <a:xfrm>
              <a:off x="4601371" y="4640619"/>
              <a:ext cx="1491318" cy="19365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CE023BB4-B51E-4BA9-CC75-81FF27F1D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1765" y="5214856"/>
              <a:ext cx="886928" cy="886928"/>
            </a:xfrm>
            <a:prstGeom prst="rect">
              <a:avLst/>
            </a:prstGeom>
          </p:spPr>
        </p:pic>
        <p:pic>
          <p:nvPicPr>
            <p:cNvPr id="28" name="Picture 4">
              <a:extLst>
                <a:ext uri="{FF2B5EF4-FFF2-40B4-BE49-F238E27FC236}">
                  <a16:creationId xmlns:a16="http://schemas.microsoft.com/office/drawing/2014/main" id="{3D73226D-C919-E7C8-8C10-B5B9F6941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1202" y="5315606"/>
              <a:ext cx="848759" cy="848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7013FBC8-3D87-868F-AD45-EDF9495BB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62882" y="5315606"/>
              <a:ext cx="849279" cy="849279"/>
            </a:xfrm>
            <a:prstGeom prst="rect">
              <a:avLst/>
            </a:prstGeom>
          </p:spPr>
        </p:pic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AC1ACBCF-5F8E-2028-1180-9689DC84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17081" y="5247200"/>
              <a:ext cx="884769" cy="884769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C64E951D-6121-7906-9827-615578FC8DC5}"/>
              </a:ext>
            </a:extLst>
          </p:cNvPr>
          <p:cNvGrpSpPr/>
          <p:nvPr/>
        </p:nvGrpSpPr>
        <p:grpSpPr>
          <a:xfrm>
            <a:off x="0" y="5303911"/>
            <a:ext cx="12192000" cy="1573753"/>
            <a:chOff x="0" y="2664663"/>
            <a:chExt cx="12192000" cy="1573753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925F0644-EDFE-7E85-C3F7-5E73BC98E04F}"/>
                </a:ext>
              </a:extLst>
            </p:cNvPr>
            <p:cNvGrpSpPr/>
            <p:nvPr/>
          </p:nvGrpSpPr>
          <p:grpSpPr>
            <a:xfrm>
              <a:off x="0" y="2664663"/>
              <a:ext cx="12192000" cy="1573753"/>
              <a:chOff x="0" y="5098642"/>
              <a:chExt cx="12192000" cy="1573753"/>
            </a:xfrm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00B3FA7-FB0B-2BA8-8FDD-1520AFC27BE6}"/>
                  </a:ext>
                </a:extLst>
              </p:cNvPr>
              <p:cNvSpPr/>
              <p:nvPr/>
            </p:nvSpPr>
            <p:spPr>
              <a:xfrm>
                <a:off x="0" y="5113077"/>
                <a:ext cx="12192000" cy="15428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BA2FB210-97DB-3122-13D5-8B6D1A0CC4C3}"/>
                  </a:ext>
                </a:extLst>
              </p:cNvPr>
              <p:cNvSpPr txBox="1"/>
              <p:nvPr/>
            </p:nvSpPr>
            <p:spPr>
              <a:xfrm>
                <a:off x="164900" y="5102735"/>
                <a:ext cx="18925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200" b="1">
                    <a:solidFill>
                      <a:schemeClr val="bg1"/>
                    </a:solidFill>
                  </a:rPr>
                  <a:t>CONTENIDO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Ropa Deportiva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Productos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Accesorios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Orien. Nutricional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Info. Frutas y Vegetales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Ventana Especial</a:t>
                </a:r>
                <a:br>
                  <a:rPr lang="es-CO" sz="1200">
                    <a:solidFill>
                      <a:schemeClr val="bg1"/>
                    </a:solidFill>
                  </a:rPr>
                </a:br>
                <a:r>
                  <a:rPr lang="es-CO" sz="1200">
                    <a:solidFill>
                      <a:schemeClr val="bg1"/>
                    </a:solidFill>
                  </a:rPr>
                  <a:t>Asesoría profesional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C85E1E25-ADF4-8597-2AC4-BB5538B0410C}"/>
                  </a:ext>
                </a:extLst>
              </p:cNvPr>
              <p:cNvSpPr txBox="1"/>
              <p:nvPr/>
            </p:nvSpPr>
            <p:spPr>
              <a:xfrm>
                <a:off x="2411854" y="5102735"/>
                <a:ext cx="1736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200" b="1">
                    <a:solidFill>
                      <a:schemeClr val="bg1"/>
                    </a:solidFill>
                  </a:rPr>
                  <a:t>AYUDA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Soporte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FAQS</a:t>
                </a:r>
              </a:p>
            </p:txBody>
          </p:sp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5E7CA6A8-3601-18D5-952B-D5F0B5BA701C}"/>
                  </a:ext>
                </a:extLst>
              </p:cNvPr>
              <p:cNvSpPr txBox="1"/>
              <p:nvPr/>
            </p:nvSpPr>
            <p:spPr>
              <a:xfrm>
                <a:off x="4015081" y="5098643"/>
                <a:ext cx="20809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200" b="1">
                    <a:solidFill>
                      <a:schemeClr val="bg1"/>
                    </a:solidFill>
                  </a:rPr>
                  <a:t>COMPANY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¿Quiénes somos?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Contacta con nosotros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Precios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Novedades</a:t>
                </a:r>
              </a:p>
            </p:txBody>
          </p:sp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C712D488-A67C-7614-9275-26214F3AD2D3}"/>
                  </a:ext>
                </a:extLst>
              </p:cNvPr>
              <p:cNvSpPr txBox="1"/>
              <p:nvPr/>
            </p:nvSpPr>
            <p:spPr>
              <a:xfrm>
                <a:off x="6427141" y="5098642"/>
                <a:ext cx="20809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200" b="1">
                    <a:solidFill>
                      <a:schemeClr val="bg1"/>
                    </a:solidFill>
                  </a:rPr>
                  <a:t>DIRECCION</a:t>
                </a:r>
              </a:p>
            </p:txBody>
          </p:sp>
          <p:pic>
            <p:nvPicPr>
              <p:cNvPr id="39" name="Imagen 11">
                <a:extLst>
                  <a:ext uri="{FF2B5EF4-FFF2-40B4-BE49-F238E27FC236}">
                    <a16:creationId xmlns:a16="http://schemas.microsoft.com/office/drawing/2014/main" id="{F2720A4E-2CD0-0F68-9954-B6FEC19CA3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53200" y="5546604"/>
                <a:ext cx="751114" cy="751114"/>
              </a:xfrm>
              <a:prstGeom prst="rect">
                <a:avLst/>
              </a:prstGeom>
            </p:spPr>
          </p:pic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70AB7F92-3D7E-4C7E-6D20-1B12B66B2EC8}"/>
                  </a:ext>
                </a:extLst>
              </p:cNvPr>
              <p:cNvSpPr txBox="1"/>
              <p:nvPr/>
            </p:nvSpPr>
            <p:spPr>
              <a:xfrm>
                <a:off x="10348954" y="5098642"/>
                <a:ext cx="1528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00" b="1" u="sng">
                    <a:solidFill>
                      <a:schemeClr val="bg1"/>
                    </a:solidFill>
                  </a:rPr>
                  <a:t>REDES SOCIALES</a:t>
                </a:r>
              </a:p>
            </p:txBody>
          </p:sp>
        </p:grpSp>
        <p:pic>
          <p:nvPicPr>
            <p:cNvPr id="7" name="Imagen 6" descr="Patrón de fondo&#10;&#10;Descripción generada automáticamente">
              <a:extLst>
                <a:ext uri="{FF2B5EF4-FFF2-40B4-BE49-F238E27FC236}">
                  <a16:creationId xmlns:a16="http://schemas.microsoft.com/office/drawing/2014/main" id="{7A563DFA-61B6-F18E-EB3F-26846181C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957" y="3265730"/>
              <a:ext cx="444903" cy="444903"/>
            </a:xfrm>
            <a:prstGeom prst="plus">
              <a:avLst/>
            </a:prstGeom>
          </p:spPr>
        </p:pic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B9A8300E-9EEA-CA9F-8A2F-7FA37D2C413A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33C70291-EC62-5A75-62BD-999F9C42722B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1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3E97DB68-D130-C4B9-7893-36CCD1689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23" name="CuadroTexto 2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13FCDF4-15C9-91A9-AE78-DF66CA7B511A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C5BBEC6-72D4-E50A-BD70-50E9B016EC16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26" name="Imagen 10">
              <a:extLst>
                <a:ext uri="{FF2B5EF4-FFF2-40B4-BE49-F238E27FC236}">
                  <a16:creationId xmlns:a16="http://schemas.microsoft.com/office/drawing/2014/main" id="{B2BB2A04-C6A4-B8E9-5AFD-1844CF9C5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31" name="CuadroTexto 30">
              <a:hlinkClick r:id="rId15" action="ppaction://hlinksldjump" highlightClick="1"/>
              <a:extLst>
                <a:ext uri="{FF2B5EF4-FFF2-40B4-BE49-F238E27FC236}">
                  <a16:creationId xmlns:a16="http://schemas.microsoft.com/office/drawing/2014/main" id="{1FA48EFA-04B6-7519-9DEC-5D2BFF946128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33" name="Imagen 32">
            <a:extLst>
              <a:ext uri="{FF2B5EF4-FFF2-40B4-BE49-F238E27FC236}">
                <a16:creationId xmlns:a16="http://schemas.microsoft.com/office/drawing/2014/main" id="{33ECD2F1-FC1A-21D9-6E12-1E957239DA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34" name="CuadroTexto 33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7060B407-C2A3-1BEA-E37D-17DD56EE0744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35" name="Imagen 34">
            <a:hlinkClick r:id="rId18" action="ppaction://hlinksldjump"/>
            <a:extLst>
              <a:ext uri="{FF2B5EF4-FFF2-40B4-BE49-F238E27FC236}">
                <a16:creationId xmlns:a16="http://schemas.microsoft.com/office/drawing/2014/main" id="{A1DD7B59-255F-08B1-B79F-04DD5F1EF2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77585" y="4476540"/>
            <a:ext cx="337457" cy="337457"/>
          </a:xfrm>
          <a:prstGeom prst="rect">
            <a:avLst/>
          </a:prstGeom>
        </p:spPr>
      </p:pic>
      <p:sp>
        <p:nvSpPr>
          <p:cNvPr id="36" name="CuadroTexto 35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60F95DBA-DFB6-E181-E961-26A245693D68}"/>
              </a:ext>
            </a:extLst>
          </p:cNvPr>
          <p:cNvSpPr txBox="1"/>
          <p:nvPr/>
        </p:nvSpPr>
        <p:spPr>
          <a:xfrm>
            <a:off x="11441516" y="4910294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3067828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F150426-6E1A-2CDC-C59A-239186645681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2FA4F4A3-B6C5-8E56-6FAA-1BAC4990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0422" y="1013938"/>
            <a:ext cx="286521" cy="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E0A06E47-4128-9E30-9F85-A703EC4110C7}"/>
              </a:ext>
            </a:extLst>
          </p:cNvPr>
          <p:cNvSpPr txBox="1"/>
          <p:nvPr/>
        </p:nvSpPr>
        <p:spPr>
          <a:xfrm>
            <a:off x="3211286" y="1316589"/>
            <a:ext cx="509451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CO" b="1"/>
              <a:t>Bi Pro-Lite</a:t>
            </a:r>
          </a:p>
          <a:p>
            <a:pPr algn="just"/>
            <a:r>
              <a:rPr lang="es-CO" b="0" i="0">
                <a:effectLst/>
                <a:latin typeface="Cairo"/>
              </a:rPr>
              <a:t>Proteína alta en calorías, Ideal para procesos de aumento de masa muscular, proteína de alto valor biológico. </a:t>
            </a:r>
            <a:r>
              <a:rPr lang="es-CO"/>
              <a:t>2 scop que son igual a 50 gr de proteína. Recuerda que es 1.8 gr x kg de la persona.</a:t>
            </a:r>
            <a:endParaRPr lang="es-CO">
              <a:cs typeface="Calibri"/>
            </a:endParaRP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2115286E-3411-B189-F20F-07B124292DD4}"/>
              </a:ext>
            </a:extLst>
          </p:cNvPr>
          <p:cNvCxnSpPr>
            <a:cxnSpLocks/>
          </p:cNvCxnSpPr>
          <p:nvPr/>
        </p:nvCxnSpPr>
        <p:spPr>
          <a:xfrm>
            <a:off x="3058888" y="1193131"/>
            <a:ext cx="0" cy="530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6CDF540-1EA9-D5F4-53ED-779AD080A38D}"/>
              </a:ext>
            </a:extLst>
          </p:cNvPr>
          <p:cNvCxnSpPr>
            <a:cxnSpLocks/>
          </p:cNvCxnSpPr>
          <p:nvPr/>
        </p:nvCxnSpPr>
        <p:spPr>
          <a:xfrm>
            <a:off x="8512628" y="1139413"/>
            <a:ext cx="0" cy="53692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35D4430-AD27-DD3C-F405-E076958EC1EE}"/>
              </a:ext>
            </a:extLst>
          </p:cNvPr>
          <p:cNvCxnSpPr>
            <a:cxnSpLocks/>
          </p:cNvCxnSpPr>
          <p:nvPr/>
        </p:nvCxnSpPr>
        <p:spPr>
          <a:xfrm flipH="1">
            <a:off x="576943" y="2917374"/>
            <a:ext cx="1066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28825E8-9AA4-2949-8F0F-49DF4EF5BB1A}"/>
              </a:ext>
            </a:extLst>
          </p:cNvPr>
          <p:cNvCxnSpPr>
            <a:cxnSpLocks/>
          </p:cNvCxnSpPr>
          <p:nvPr/>
        </p:nvCxnSpPr>
        <p:spPr>
          <a:xfrm flipH="1">
            <a:off x="578497" y="4789717"/>
            <a:ext cx="10666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6C19B85C-CA37-3E37-BF25-1160AF72D4F7}"/>
              </a:ext>
            </a:extLst>
          </p:cNvPr>
          <p:cNvCxnSpPr>
            <a:cxnSpLocks/>
          </p:cNvCxnSpPr>
          <p:nvPr/>
        </p:nvCxnSpPr>
        <p:spPr>
          <a:xfrm flipH="1">
            <a:off x="576943" y="2917374"/>
            <a:ext cx="107768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128D16B-823C-14A6-B158-DF21212EA9F8}"/>
              </a:ext>
            </a:extLst>
          </p:cNvPr>
          <p:cNvSpPr txBox="1"/>
          <p:nvPr/>
        </p:nvSpPr>
        <p:spPr>
          <a:xfrm>
            <a:off x="3220623" y="3156354"/>
            <a:ext cx="509451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CO" b="1"/>
              <a:t>TFP Super Girl XS</a:t>
            </a:r>
          </a:p>
          <a:p>
            <a:pPr algn="just"/>
            <a:r>
              <a:rPr lang="es-CO" b="0" i="0">
                <a:effectLst/>
                <a:latin typeface="Cairo"/>
              </a:rPr>
              <a:t>Proteína alta en calorías, Ideal para procesos de aumento de masa muscular, proteína de alto valor biológico. </a:t>
            </a:r>
            <a:r>
              <a:rPr lang="es-CO"/>
              <a:t>2 scop que son igual a 50 gr de proteína. Recuerda que es 1.8 gr x kg de la persona.</a:t>
            </a:r>
            <a:endParaRPr lang="es-CO">
              <a:cs typeface="Calibri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2E8A74B-51C6-68D5-C01C-7EAA586DADF5}"/>
              </a:ext>
            </a:extLst>
          </p:cNvPr>
          <p:cNvSpPr txBox="1"/>
          <p:nvPr/>
        </p:nvSpPr>
        <p:spPr>
          <a:xfrm>
            <a:off x="3243945" y="5057187"/>
            <a:ext cx="509451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b="1"/>
              <a:t>Mega Lite</a:t>
            </a:r>
          </a:p>
          <a:p>
            <a:pPr algn="just"/>
            <a:r>
              <a:rPr lang="es-CO" b="0" i="0">
                <a:effectLst/>
                <a:latin typeface="Cairo"/>
              </a:rPr>
              <a:t>Proteína alta en calorías, Ideal para procesos de aumento de masa muscular, proteína de alto valor biológico. </a:t>
            </a:r>
            <a:r>
              <a:rPr lang="es-CO"/>
              <a:t>2 scop que son igual a 50 gr de proteína. Recuerda que es 1.8 gr x kg de la persona.</a:t>
            </a:r>
            <a:endParaRPr lang="es-CO">
              <a:cs typeface="Calibri"/>
            </a:endParaRP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7DFEE4D0-1C49-7F0B-5BA9-7E148740BFD6}"/>
              </a:ext>
            </a:extLst>
          </p:cNvPr>
          <p:cNvSpPr/>
          <p:nvPr/>
        </p:nvSpPr>
        <p:spPr>
          <a:xfrm>
            <a:off x="9298979" y="2382412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1659B3A4-0B4C-34D4-8712-02595E5EBCDF}"/>
              </a:ext>
            </a:extLst>
          </p:cNvPr>
          <p:cNvSpPr/>
          <p:nvPr/>
        </p:nvSpPr>
        <p:spPr>
          <a:xfrm>
            <a:off x="9298978" y="4254754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AC8059EC-0B5B-5A53-3C60-4F048C6ABF89}"/>
              </a:ext>
            </a:extLst>
          </p:cNvPr>
          <p:cNvSpPr/>
          <p:nvPr/>
        </p:nvSpPr>
        <p:spPr>
          <a:xfrm>
            <a:off x="9298977" y="6068052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D806D3D-435E-D789-DA1A-024B0EBDFE17}"/>
              </a:ext>
            </a:extLst>
          </p:cNvPr>
          <p:cNvSpPr txBox="1"/>
          <p:nvPr/>
        </p:nvSpPr>
        <p:spPr>
          <a:xfrm>
            <a:off x="945486" y="2530657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$ 140.000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D579415-500A-03FB-4A36-C05A8921F61B}"/>
              </a:ext>
            </a:extLst>
          </p:cNvPr>
          <p:cNvSpPr txBox="1"/>
          <p:nvPr/>
        </p:nvSpPr>
        <p:spPr>
          <a:xfrm>
            <a:off x="984990" y="4402212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$ 115.990</a:t>
            </a:r>
          </a:p>
        </p:txBody>
      </p:sp>
      <p:pic>
        <p:nvPicPr>
          <p:cNvPr id="39" name="Picture 6">
            <a:extLst>
              <a:ext uri="{FF2B5EF4-FFF2-40B4-BE49-F238E27FC236}">
                <a16:creationId xmlns:a16="http://schemas.microsoft.com/office/drawing/2014/main" id="{330AA56D-E422-6BE3-D442-36FDB30EB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1655260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780C5998-61DB-9B57-DFAD-A9F13AC72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3485868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CA87E64D-8538-B8ED-E3A5-AC553908F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5327250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23C9D5B7-45A5-406A-B39F-7C591AC5B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227" y="1430896"/>
            <a:ext cx="1050264" cy="105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12">
            <a:extLst>
              <a:ext uri="{FF2B5EF4-FFF2-40B4-BE49-F238E27FC236}">
                <a16:creationId xmlns:a16="http://schemas.microsoft.com/office/drawing/2014/main" id="{63CDBE15-6261-8A82-27A0-56A212BF60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1" name="AutoShape 14">
            <a:extLst>
              <a:ext uri="{FF2B5EF4-FFF2-40B4-BE49-F238E27FC236}">
                <a16:creationId xmlns:a16="http://schemas.microsoft.com/office/drawing/2014/main" id="{4FD42B86-95C5-1CFF-63D5-EB812F70CB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57FC689C-DC06-2E1C-17DE-33BB51509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797" y="3298925"/>
            <a:ext cx="1050264" cy="1050264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BED1BFB3-6406-5373-33B1-AD72D94CE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732" y="5060051"/>
            <a:ext cx="1050263" cy="1050263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11FD43CF-2944-300B-60F8-50335DF2234D}"/>
              </a:ext>
            </a:extLst>
          </p:cNvPr>
          <p:cNvSpPr txBox="1"/>
          <p:nvPr/>
        </p:nvSpPr>
        <p:spPr>
          <a:xfrm>
            <a:off x="995478" y="6159266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$ 122.000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D9E7C7BF-09B5-5973-E11D-E7E661730280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57FAA60F-F159-F777-A797-CF353E2997B1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2D5AA427-B9D2-D41B-D9DF-9CD3ABC8D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33" name="CuadroTexto 3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E41CCEE-5504-D131-30F6-199FEB504444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2FAABF7A-312C-B3CE-4EAE-BE80A0D557A5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38" name="Imagen 10">
              <a:extLst>
                <a:ext uri="{FF2B5EF4-FFF2-40B4-BE49-F238E27FC236}">
                  <a16:creationId xmlns:a16="http://schemas.microsoft.com/office/drawing/2014/main" id="{76697774-E2D6-1BD7-C4E6-BDEA6A464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44" name="CuadroTexto 43">
              <a:hlinkClick r:id="rId12" action="ppaction://hlinksldjump" highlightClick="1"/>
              <a:extLst>
                <a:ext uri="{FF2B5EF4-FFF2-40B4-BE49-F238E27FC236}">
                  <a16:creationId xmlns:a16="http://schemas.microsoft.com/office/drawing/2014/main" id="{6B6FB747-2BF7-E5CB-12EB-9F416C2FAB2B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45" name="Imagen 44">
            <a:extLst>
              <a:ext uri="{FF2B5EF4-FFF2-40B4-BE49-F238E27FC236}">
                <a16:creationId xmlns:a16="http://schemas.microsoft.com/office/drawing/2014/main" id="{2A09AB0C-389E-75A8-1949-4245AF1659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46" name="CuadroTexto 45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29307198-C67D-8D2B-D53F-5081F5E5FDA2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47" name="Imagen 46">
            <a:hlinkClick r:id="rId15" action="ppaction://hlinksldjump"/>
            <a:extLst>
              <a:ext uri="{FF2B5EF4-FFF2-40B4-BE49-F238E27FC236}">
                <a16:creationId xmlns:a16="http://schemas.microsoft.com/office/drawing/2014/main" id="{2BBA1E6E-08F3-46F9-F61B-41B43C3707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48" name="Imagen 13">
            <a:hlinkClick r:id="rId17" action="ppaction://hlinksldjump"/>
            <a:extLst>
              <a:ext uri="{FF2B5EF4-FFF2-40B4-BE49-F238E27FC236}">
                <a16:creationId xmlns:a16="http://schemas.microsoft.com/office/drawing/2014/main" id="{6A3968DB-79C5-E4CD-222E-3DFDCC8E70F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49" name="CuadroTexto 4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D85661A1-BBC6-7B35-499D-AAAAC40DC210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2973512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F150426-6E1A-2CDC-C59A-239186645681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2FA4F4A3-B6C5-8E56-6FAA-1BAC4990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0422" y="1013938"/>
            <a:ext cx="286521" cy="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E0A06E47-4128-9E30-9F85-A703EC4110C7}"/>
              </a:ext>
            </a:extLst>
          </p:cNvPr>
          <p:cNvSpPr txBox="1"/>
          <p:nvPr/>
        </p:nvSpPr>
        <p:spPr>
          <a:xfrm>
            <a:off x="3211286" y="1316589"/>
            <a:ext cx="5094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Elite Max</a:t>
            </a:r>
          </a:p>
          <a:p>
            <a:pPr algn="just"/>
            <a:r>
              <a:rPr lang="es-ES">
                <a:solidFill>
                  <a:srgbClr val="040C28"/>
                </a:solidFill>
                <a:latin typeface="Google Sans"/>
              </a:rPr>
              <a:t>P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roduce proteínas con el fin de ayudar al cuerpo a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s-ES">
                <a:solidFill>
                  <a:srgbClr val="040C28"/>
                </a:solidFill>
                <a:latin typeface="Google Sans"/>
              </a:rPr>
              <a:t>d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escomponer los alimentos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, </a:t>
            </a:r>
            <a:r>
              <a:rPr lang="es-ES">
                <a:solidFill>
                  <a:srgbClr val="040C28"/>
                </a:solidFill>
                <a:latin typeface="Google Sans"/>
              </a:rPr>
              <a:t>c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recer</a:t>
            </a:r>
            <a:r>
              <a:rPr lang="es-ES">
                <a:solidFill>
                  <a:srgbClr val="202124"/>
                </a:solidFill>
                <a:latin typeface="Google Sans"/>
              </a:rPr>
              <a:t> y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s-ES">
                <a:solidFill>
                  <a:srgbClr val="040C28"/>
                </a:solidFill>
                <a:latin typeface="Google Sans"/>
              </a:rPr>
              <a:t>r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eparar tejidos corporales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. </a:t>
            </a:r>
            <a:r>
              <a:rPr lang="es-ES">
                <a:solidFill>
                  <a:srgbClr val="202124"/>
                </a:solidFill>
                <a:latin typeface="Google Sans"/>
              </a:rPr>
              <a:t>Tomar 1 scop.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 </a:t>
            </a:r>
            <a:endParaRPr lang="es-CO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2115286E-3411-B189-F20F-07B124292DD4}"/>
              </a:ext>
            </a:extLst>
          </p:cNvPr>
          <p:cNvCxnSpPr>
            <a:cxnSpLocks/>
          </p:cNvCxnSpPr>
          <p:nvPr/>
        </p:nvCxnSpPr>
        <p:spPr>
          <a:xfrm>
            <a:off x="3058888" y="1193131"/>
            <a:ext cx="0" cy="530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6CDF540-1EA9-D5F4-53ED-779AD080A38D}"/>
              </a:ext>
            </a:extLst>
          </p:cNvPr>
          <p:cNvCxnSpPr>
            <a:cxnSpLocks/>
          </p:cNvCxnSpPr>
          <p:nvPr/>
        </p:nvCxnSpPr>
        <p:spPr>
          <a:xfrm>
            <a:off x="8512628" y="1139413"/>
            <a:ext cx="0" cy="53692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35D4430-AD27-DD3C-F405-E076958EC1EE}"/>
              </a:ext>
            </a:extLst>
          </p:cNvPr>
          <p:cNvCxnSpPr>
            <a:cxnSpLocks/>
          </p:cNvCxnSpPr>
          <p:nvPr/>
        </p:nvCxnSpPr>
        <p:spPr>
          <a:xfrm flipH="1">
            <a:off x="576943" y="2917374"/>
            <a:ext cx="1066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28825E8-9AA4-2949-8F0F-49DF4EF5BB1A}"/>
              </a:ext>
            </a:extLst>
          </p:cNvPr>
          <p:cNvCxnSpPr>
            <a:cxnSpLocks/>
          </p:cNvCxnSpPr>
          <p:nvPr/>
        </p:nvCxnSpPr>
        <p:spPr>
          <a:xfrm flipH="1">
            <a:off x="578497" y="4789717"/>
            <a:ext cx="10666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6C19B85C-CA37-3E37-BF25-1160AF72D4F7}"/>
              </a:ext>
            </a:extLst>
          </p:cNvPr>
          <p:cNvCxnSpPr>
            <a:cxnSpLocks/>
          </p:cNvCxnSpPr>
          <p:nvPr/>
        </p:nvCxnSpPr>
        <p:spPr>
          <a:xfrm flipH="1">
            <a:off x="576943" y="2917374"/>
            <a:ext cx="107768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128D16B-823C-14A6-B158-DF21212EA9F8}"/>
              </a:ext>
            </a:extLst>
          </p:cNvPr>
          <p:cNvSpPr txBox="1"/>
          <p:nvPr/>
        </p:nvSpPr>
        <p:spPr>
          <a:xfrm>
            <a:off x="3220623" y="3156354"/>
            <a:ext cx="5094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/>
              <a:t>Aminox</a:t>
            </a:r>
          </a:p>
          <a:p>
            <a:pPr algn="just"/>
            <a:r>
              <a:rPr lang="es-ES">
                <a:solidFill>
                  <a:srgbClr val="040C28"/>
                </a:solidFill>
                <a:latin typeface="Google Sans"/>
              </a:rPr>
              <a:t>P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roduce proteínas con el fin de ayudar al cuerpo a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s-ES">
                <a:solidFill>
                  <a:srgbClr val="040C28"/>
                </a:solidFill>
                <a:latin typeface="Google Sans"/>
              </a:rPr>
              <a:t>d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escomponer los alimentos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, </a:t>
            </a:r>
            <a:r>
              <a:rPr lang="es-ES">
                <a:solidFill>
                  <a:srgbClr val="040C28"/>
                </a:solidFill>
                <a:latin typeface="Google Sans"/>
              </a:rPr>
              <a:t>c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recer</a:t>
            </a:r>
            <a:r>
              <a:rPr lang="es-ES">
                <a:solidFill>
                  <a:srgbClr val="202124"/>
                </a:solidFill>
                <a:latin typeface="Google Sans"/>
              </a:rPr>
              <a:t> y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s-ES">
                <a:solidFill>
                  <a:srgbClr val="040C28"/>
                </a:solidFill>
                <a:latin typeface="Google Sans"/>
              </a:rPr>
              <a:t>r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eparar tejidos corporales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. </a:t>
            </a:r>
            <a:r>
              <a:rPr lang="es-ES">
                <a:solidFill>
                  <a:srgbClr val="202124"/>
                </a:solidFill>
                <a:latin typeface="Google Sans"/>
              </a:rPr>
              <a:t>Tomar 1 scop.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 </a:t>
            </a:r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2E8A74B-51C6-68D5-C01C-7EAA586DADF5}"/>
              </a:ext>
            </a:extLst>
          </p:cNvPr>
          <p:cNvSpPr txBox="1"/>
          <p:nvPr/>
        </p:nvSpPr>
        <p:spPr>
          <a:xfrm>
            <a:off x="3243945" y="5057187"/>
            <a:ext cx="5094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Colageno Stack W Hidro</a:t>
            </a:r>
          </a:p>
          <a:p>
            <a:pPr algn="just"/>
            <a:r>
              <a:rPr lang="es-ES">
                <a:solidFill>
                  <a:srgbClr val="040C28"/>
                </a:solidFill>
                <a:latin typeface="Google Sans"/>
              </a:rPr>
              <a:t>P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roduce proteínas con el fin de ayudar al cuerpo a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s-ES">
                <a:solidFill>
                  <a:srgbClr val="040C28"/>
                </a:solidFill>
                <a:latin typeface="Google Sans"/>
              </a:rPr>
              <a:t>d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escomponer los alimentos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, </a:t>
            </a:r>
            <a:r>
              <a:rPr lang="es-ES">
                <a:solidFill>
                  <a:srgbClr val="040C28"/>
                </a:solidFill>
                <a:latin typeface="Google Sans"/>
              </a:rPr>
              <a:t>c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recer</a:t>
            </a:r>
            <a:r>
              <a:rPr lang="es-ES">
                <a:solidFill>
                  <a:srgbClr val="202124"/>
                </a:solidFill>
                <a:latin typeface="Google Sans"/>
              </a:rPr>
              <a:t> y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s-ES">
                <a:solidFill>
                  <a:srgbClr val="040C28"/>
                </a:solidFill>
                <a:latin typeface="Google Sans"/>
              </a:rPr>
              <a:t>r</a:t>
            </a:r>
            <a:r>
              <a:rPr lang="es-ES" b="0" i="0">
                <a:solidFill>
                  <a:srgbClr val="040C28"/>
                </a:solidFill>
                <a:effectLst/>
                <a:latin typeface="Google Sans"/>
              </a:rPr>
              <a:t>eparar tejidos corporales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. </a:t>
            </a:r>
            <a:r>
              <a:rPr lang="es-ES">
                <a:solidFill>
                  <a:srgbClr val="202124"/>
                </a:solidFill>
                <a:latin typeface="Google Sans"/>
              </a:rPr>
              <a:t>Tomar 1 scop.</a:t>
            </a:r>
            <a:r>
              <a:rPr lang="es-ES" b="0" i="0">
                <a:solidFill>
                  <a:srgbClr val="202124"/>
                </a:solidFill>
                <a:effectLst/>
                <a:latin typeface="Google Sans"/>
              </a:rPr>
              <a:t> </a:t>
            </a:r>
            <a:endParaRPr lang="es-CO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7DFEE4D0-1C49-7F0B-5BA9-7E148740BFD6}"/>
              </a:ext>
            </a:extLst>
          </p:cNvPr>
          <p:cNvSpPr/>
          <p:nvPr/>
        </p:nvSpPr>
        <p:spPr>
          <a:xfrm>
            <a:off x="9298979" y="2382412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1659B3A4-0B4C-34D4-8712-02595E5EBCDF}"/>
              </a:ext>
            </a:extLst>
          </p:cNvPr>
          <p:cNvSpPr/>
          <p:nvPr/>
        </p:nvSpPr>
        <p:spPr>
          <a:xfrm>
            <a:off x="9298978" y="4254754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AC8059EC-0B5B-5A53-3C60-4F048C6ABF89}"/>
              </a:ext>
            </a:extLst>
          </p:cNvPr>
          <p:cNvSpPr/>
          <p:nvPr/>
        </p:nvSpPr>
        <p:spPr>
          <a:xfrm>
            <a:off x="9298977" y="6068052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D806D3D-435E-D789-DA1A-024B0EBDFE17}"/>
              </a:ext>
            </a:extLst>
          </p:cNvPr>
          <p:cNvSpPr txBox="1"/>
          <p:nvPr/>
        </p:nvSpPr>
        <p:spPr>
          <a:xfrm>
            <a:off x="945486" y="2530657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$ 80.000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D579415-500A-03FB-4A36-C05A8921F61B}"/>
              </a:ext>
            </a:extLst>
          </p:cNvPr>
          <p:cNvSpPr txBox="1"/>
          <p:nvPr/>
        </p:nvSpPr>
        <p:spPr>
          <a:xfrm>
            <a:off x="953420" y="4385212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$ 96.000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8825151-5FA4-187F-C43A-F226ECFBF99F}"/>
              </a:ext>
            </a:extLst>
          </p:cNvPr>
          <p:cNvSpPr txBox="1"/>
          <p:nvPr/>
        </p:nvSpPr>
        <p:spPr>
          <a:xfrm>
            <a:off x="995478" y="6159266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$ 62.990</a:t>
            </a:r>
          </a:p>
        </p:txBody>
      </p:sp>
      <p:pic>
        <p:nvPicPr>
          <p:cNvPr id="39" name="Picture 6">
            <a:extLst>
              <a:ext uri="{FF2B5EF4-FFF2-40B4-BE49-F238E27FC236}">
                <a16:creationId xmlns:a16="http://schemas.microsoft.com/office/drawing/2014/main" id="{330AA56D-E422-6BE3-D442-36FDB30EB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1655260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780C5998-61DB-9B57-DFAD-A9F13AC72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3485868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CA87E64D-8538-B8ED-E3A5-AC553908F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5327250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0F8E416D-8D1D-105C-50F0-5F242B3BF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045" y="3500546"/>
            <a:ext cx="848759" cy="84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14ACB33-5C45-3EEE-9120-CAFE735EB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948" y="1558826"/>
            <a:ext cx="939135" cy="93913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B6F363C-7C83-CD6A-E393-C8C75608B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174" y="5244035"/>
            <a:ext cx="849279" cy="849279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FCC71B7F-4C4A-340F-1B96-CF61D29A76BE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C8A32B94-9A62-9329-DC85-DF733FFDCF2B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439201E9-606C-6EFD-395A-EE24A24B4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21" name="CuadroTexto 2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D2F674F-9001-AC78-55AF-D8501BFF3214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21290EA1-CBF2-1440-8313-1131DA0E7A41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34" name="Imagen 10">
              <a:extLst>
                <a:ext uri="{FF2B5EF4-FFF2-40B4-BE49-F238E27FC236}">
                  <a16:creationId xmlns:a16="http://schemas.microsoft.com/office/drawing/2014/main" id="{2E37461A-2B7C-F61F-6343-5F59F860C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35" name="CuadroTexto 34">
              <a:hlinkClick r:id="rId12" action="ppaction://hlinksldjump" highlightClick="1"/>
              <a:extLst>
                <a:ext uri="{FF2B5EF4-FFF2-40B4-BE49-F238E27FC236}">
                  <a16:creationId xmlns:a16="http://schemas.microsoft.com/office/drawing/2014/main" id="{6DD792E2-A5E6-4FCE-742E-E9886C00DA70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42" name="Imagen 41">
            <a:extLst>
              <a:ext uri="{FF2B5EF4-FFF2-40B4-BE49-F238E27FC236}">
                <a16:creationId xmlns:a16="http://schemas.microsoft.com/office/drawing/2014/main" id="{C2F6D3E8-3504-C266-AD53-3A8A01C9DB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43" name="CuadroTexto 42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0756DD16-63B1-0343-5FA3-5E647ACB313F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44" name="Imagen 43">
            <a:hlinkClick r:id="rId15" action="ppaction://hlinksldjump"/>
            <a:extLst>
              <a:ext uri="{FF2B5EF4-FFF2-40B4-BE49-F238E27FC236}">
                <a16:creationId xmlns:a16="http://schemas.microsoft.com/office/drawing/2014/main" id="{AF02D3D4-CA1D-5B40-0D13-C32DF3240E3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45" name="Imagen 13">
            <a:hlinkClick r:id="rId17" action="ppaction://hlinksldjump"/>
            <a:extLst>
              <a:ext uri="{FF2B5EF4-FFF2-40B4-BE49-F238E27FC236}">
                <a16:creationId xmlns:a16="http://schemas.microsoft.com/office/drawing/2014/main" id="{91DB94B2-4DC9-4BC9-914B-B799C841638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46" name="CuadroTexto 45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08075040-7EAC-8FFB-4EBD-4BD9D6F412F5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2427542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6" name="Rectángulo 18455">
            <a:extLst>
              <a:ext uri="{FF2B5EF4-FFF2-40B4-BE49-F238E27FC236}">
                <a16:creationId xmlns:a16="http://schemas.microsoft.com/office/drawing/2014/main" id="{04F56D44-39A8-560A-551B-98E51550BBF9}"/>
              </a:ext>
            </a:extLst>
          </p:cNvPr>
          <p:cNvSpPr/>
          <p:nvPr/>
        </p:nvSpPr>
        <p:spPr>
          <a:xfrm>
            <a:off x="3041820" y="4501232"/>
            <a:ext cx="1773459" cy="2178736"/>
          </a:xfrm>
          <a:prstGeom prst="rect">
            <a:avLst/>
          </a:prstGeom>
          <a:gradFill flip="none" rotWithShape="1">
            <a:gsLst>
              <a:gs pos="56000">
                <a:schemeClr val="bg1">
                  <a:alpha val="0"/>
                  <a:lumMod val="0"/>
                  <a:lumOff val="100000"/>
                </a:schemeClr>
              </a:gs>
              <a:gs pos="0">
                <a:srgbClr val="DAE9F6"/>
              </a:gs>
              <a:gs pos="100000">
                <a:srgbClr val="DAE9F6"/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F150426-6E1A-2CDC-C59A-239186645681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2FA4F4A3-B6C5-8E56-6FAA-1BAC4990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0422" y="1013938"/>
            <a:ext cx="286521" cy="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B3C0709-FD0A-EA7D-2287-C2FDAC271A81}"/>
              </a:ext>
            </a:extLst>
          </p:cNvPr>
          <p:cNvSpPr txBox="1"/>
          <p:nvPr/>
        </p:nvSpPr>
        <p:spPr>
          <a:xfrm>
            <a:off x="3075214" y="1091014"/>
            <a:ext cx="604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/>
              <a:t>INCREMENTO DE MASA CORPORAL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5C66D6C-8535-E63C-85F7-00ED8BD9448E}"/>
              </a:ext>
            </a:extLst>
          </p:cNvPr>
          <p:cNvSpPr txBox="1"/>
          <p:nvPr/>
        </p:nvSpPr>
        <p:spPr>
          <a:xfrm>
            <a:off x="3075214" y="3912510"/>
            <a:ext cx="604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/>
              <a:t>VITAMINAS</a:t>
            </a:r>
          </a:p>
        </p:txBody>
      </p:sp>
      <p:pic>
        <p:nvPicPr>
          <p:cNvPr id="20488" name="Picture 8">
            <a:extLst>
              <a:ext uri="{FF2B5EF4-FFF2-40B4-BE49-F238E27FC236}">
                <a16:creationId xmlns:a16="http://schemas.microsoft.com/office/drawing/2014/main" id="{391E8A89-B276-0B30-7E2D-A149B3F0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883" y="2601469"/>
            <a:ext cx="376990" cy="37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>
            <a:extLst>
              <a:ext uri="{FF2B5EF4-FFF2-40B4-BE49-F238E27FC236}">
                <a16:creationId xmlns:a16="http://schemas.microsoft.com/office/drawing/2014/main" id="{903C34C6-F33A-0DEA-CFA3-A994A2BF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1258" y="2601469"/>
            <a:ext cx="376990" cy="37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upo 53">
            <a:extLst>
              <a:ext uri="{FF2B5EF4-FFF2-40B4-BE49-F238E27FC236}">
                <a16:creationId xmlns:a16="http://schemas.microsoft.com/office/drawing/2014/main" id="{6A1829E5-841C-8EAB-C088-6DA0EB871514}"/>
              </a:ext>
            </a:extLst>
          </p:cNvPr>
          <p:cNvGrpSpPr/>
          <p:nvPr/>
        </p:nvGrpSpPr>
        <p:grpSpPr>
          <a:xfrm>
            <a:off x="2997022" y="1551895"/>
            <a:ext cx="6535412" cy="2178736"/>
            <a:chOff x="2907721" y="1899982"/>
            <a:chExt cx="6535412" cy="2178736"/>
          </a:xfrm>
        </p:grpSpPr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E4D3E606-AB60-5AEC-32DF-716C9D0D6E88}"/>
                </a:ext>
              </a:extLst>
            </p:cNvPr>
            <p:cNvGrpSpPr/>
            <p:nvPr/>
          </p:nvGrpSpPr>
          <p:grpSpPr>
            <a:xfrm>
              <a:off x="2907721" y="2108773"/>
              <a:ext cx="1603831" cy="1969943"/>
              <a:chOff x="2272521" y="2061573"/>
              <a:chExt cx="1950113" cy="2581056"/>
            </a:xfrm>
          </p:grpSpPr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ED806D3D-435E-D789-DA1A-024B0EBDFE17}"/>
                  </a:ext>
                </a:extLst>
              </p:cNvPr>
              <p:cNvSpPr txBox="1"/>
              <p:nvPr/>
            </p:nvSpPr>
            <p:spPr>
              <a:xfrm>
                <a:off x="2272521" y="4235391"/>
                <a:ext cx="1950113" cy="407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600" b="1"/>
                  <a:t>$ 210.000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696E5E4-B44C-7539-77CB-D6DF5D303719}"/>
                  </a:ext>
                </a:extLst>
              </p:cNvPr>
              <p:cNvSpPr txBox="1"/>
              <p:nvPr/>
            </p:nvSpPr>
            <p:spPr>
              <a:xfrm>
                <a:off x="2340923" y="2061573"/>
                <a:ext cx="1813306" cy="846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b="1"/>
                  <a:t>Kidz Superfood</a:t>
                </a:r>
              </a:p>
            </p:txBody>
          </p:sp>
        </p:grp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1BD2494D-B2E2-7EBF-E712-E2E43F9A2889}"/>
                </a:ext>
              </a:extLst>
            </p:cNvPr>
            <p:cNvGrpSpPr/>
            <p:nvPr/>
          </p:nvGrpSpPr>
          <p:grpSpPr>
            <a:xfrm>
              <a:off x="4464915" y="1899982"/>
              <a:ext cx="1820096" cy="2178736"/>
              <a:chOff x="4182873" y="1948543"/>
              <a:chExt cx="2001396" cy="2527079"/>
            </a:xfrm>
          </p:grpSpPr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50CEA68D-1D40-9403-64FD-1A135D0634CF}"/>
                  </a:ext>
                </a:extLst>
              </p:cNvPr>
              <p:cNvSpPr/>
              <p:nvPr/>
            </p:nvSpPr>
            <p:spPr>
              <a:xfrm>
                <a:off x="4234156" y="1948543"/>
                <a:ext cx="1950113" cy="2527079"/>
              </a:xfrm>
              <a:prstGeom prst="rect">
                <a:avLst/>
              </a:prstGeom>
              <a:gradFill flip="none" rotWithShape="1">
                <a:gsLst>
                  <a:gs pos="56000">
                    <a:schemeClr val="bg1">
                      <a:alpha val="0"/>
                      <a:lumMod val="0"/>
                      <a:lumOff val="100000"/>
                    </a:schemeClr>
                  </a:gs>
                  <a:gs pos="0">
                    <a:srgbClr val="DAE9F6"/>
                  </a:gs>
                  <a:gs pos="100000">
                    <a:srgbClr val="DAE9F6"/>
                  </a:gs>
                </a:gsLst>
                <a:lin ang="54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A9E059EE-38ED-A33A-9042-92D51FBFC89C}"/>
                  </a:ext>
                </a:extLst>
              </p:cNvPr>
              <p:cNvGrpSpPr/>
              <p:nvPr/>
            </p:nvGrpSpPr>
            <p:grpSpPr>
              <a:xfrm>
                <a:off x="4182873" y="2051385"/>
                <a:ext cx="1950113" cy="2355554"/>
                <a:chOff x="4171351" y="2218393"/>
                <a:chExt cx="1950113" cy="2355554"/>
              </a:xfrm>
            </p:grpSpPr>
            <p:sp>
              <p:nvSpPr>
                <p:cNvPr id="4" name="CuadroTexto 3">
                  <a:extLst>
                    <a:ext uri="{FF2B5EF4-FFF2-40B4-BE49-F238E27FC236}">
                      <a16:creationId xmlns:a16="http://schemas.microsoft.com/office/drawing/2014/main" id="{F1F39433-2F87-9954-10B9-99CE048D4775}"/>
                    </a:ext>
                  </a:extLst>
                </p:cNvPr>
                <p:cNvSpPr txBox="1"/>
                <p:nvPr/>
              </p:nvSpPr>
              <p:spPr>
                <a:xfrm>
                  <a:off x="4171351" y="4235393"/>
                  <a:ext cx="19501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sz="1600" b="1"/>
                    <a:t>$ 180.000</a:t>
                  </a:r>
                </a:p>
              </p:txBody>
            </p:sp>
            <p:sp>
              <p:nvSpPr>
                <p:cNvPr id="20" name="CuadroTexto 19">
                  <a:extLst>
                    <a:ext uri="{FF2B5EF4-FFF2-40B4-BE49-F238E27FC236}">
                      <a16:creationId xmlns:a16="http://schemas.microsoft.com/office/drawing/2014/main" id="{97E3AFCE-70E5-E36B-AD38-B768CD8E945B}"/>
                    </a:ext>
                  </a:extLst>
                </p:cNvPr>
                <p:cNvSpPr txBox="1"/>
                <p:nvPr/>
              </p:nvSpPr>
              <p:spPr>
                <a:xfrm>
                  <a:off x="4409158" y="2218393"/>
                  <a:ext cx="1572247" cy="7496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b="1"/>
                    <a:t>Kid’s Proteina</a:t>
                  </a:r>
                </a:p>
              </p:txBody>
            </p:sp>
          </p:grpSp>
        </p:grp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6CCF74EA-8719-01F4-8446-41631069ED27}"/>
                </a:ext>
              </a:extLst>
            </p:cNvPr>
            <p:cNvSpPr/>
            <p:nvPr/>
          </p:nvSpPr>
          <p:spPr>
            <a:xfrm>
              <a:off x="2973597" y="2142193"/>
              <a:ext cx="1491318" cy="19031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A78DD325-E281-87E1-F611-23A01DA505AC}"/>
                </a:ext>
              </a:extLst>
            </p:cNvPr>
            <p:cNvGrpSpPr/>
            <p:nvPr/>
          </p:nvGrpSpPr>
          <p:grpSpPr>
            <a:xfrm>
              <a:off x="6207321" y="2099363"/>
              <a:ext cx="1723611" cy="1936524"/>
              <a:chOff x="6381496" y="2099363"/>
              <a:chExt cx="1723611" cy="1936524"/>
            </a:xfrm>
          </p:grpSpPr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0E2CF31D-3E57-738C-5A25-B54A440D3A1D}"/>
                  </a:ext>
                </a:extLst>
              </p:cNvPr>
              <p:cNvGrpSpPr/>
              <p:nvPr/>
            </p:nvGrpSpPr>
            <p:grpSpPr>
              <a:xfrm>
                <a:off x="6381496" y="2228463"/>
                <a:ext cx="1723611" cy="1791039"/>
                <a:chOff x="6224030" y="2229712"/>
                <a:chExt cx="1950113" cy="2344235"/>
              </a:xfrm>
            </p:grpSpPr>
            <p:sp>
              <p:nvSpPr>
                <p:cNvPr id="6" name="CuadroTexto 5">
                  <a:extLst>
                    <a:ext uri="{FF2B5EF4-FFF2-40B4-BE49-F238E27FC236}">
                      <a16:creationId xmlns:a16="http://schemas.microsoft.com/office/drawing/2014/main" id="{04DC624F-7B57-4E21-842B-972C20D370FF}"/>
                    </a:ext>
                  </a:extLst>
                </p:cNvPr>
                <p:cNvSpPr txBox="1"/>
                <p:nvPr/>
              </p:nvSpPr>
              <p:spPr>
                <a:xfrm>
                  <a:off x="6224030" y="4235392"/>
                  <a:ext cx="1950113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sz="1600" b="1"/>
                    <a:t>$ 200.000</a:t>
                  </a:r>
                </a:p>
              </p:txBody>
            </p:sp>
            <p:sp>
              <p:nvSpPr>
                <p:cNvPr id="21" name="CuadroTexto 20">
                  <a:extLst>
                    <a:ext uri="{FF2B5EF4-FFF2-40B4-BE49-F238E27FC236}">
                      <a16:creationId xmlns:a16="http://schemas.microsoft.com/office/drawing/2014/main" id="{20B78837-B9F6-0EC0-171F-A4954C44D642}"/>
                    </a:ext>
                  </a:extLst>
                </p:cNvPr>
                <p:cNvSpPr txBox="1"/>
                <p:nvPr/>
              </p:nvSpPr>
              <p:spPr>
                <a:xfrm>
                  <a:off x="6412962" y="2229712"/>
                  <a:ext cx="1572247" cy="483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CO" b="1"/>
                    <a:t>Mega Junior</a:t>
                  </a:r>
                </a:p>
              </p:txBody>
            </p:sp>
          </p:grpSp>
          <p:sp>
            <p:nvSpPr>
              <p:cNvPr id="49" name="Rectángulo 48">
                <a:extLst>
                  <a:ext uri="{FF2B5EF4-FFF2-40B4-BE49-F238E27FC236}">
                    <a16:creationId xmlns:a16="http://schemas.microsoft.com/office/drawing/2014/main" id="{E97273D0-5985-FBFB-434F-994D7B50FB08}"/>
                  </a:ext>
                </a:extLst>
              </p:cNvPr>
              <p:cNvSpPr/>
              <p:nvPr/>
            </p:nvSpPr>
            <p:spPr>
              <a:xfrm>
                <a:off x="6501221" y="2099363"/>
                <a:ext cx="1491318" cy="19365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E71B9CC2-E246-4E09-20BF-AE6136CFFCA6}"/>
                </a:ext>
              </a:extLst>
            </p:cNvPr>
            <p:cNvGrpSpPr/>
            <p:nvPr/>
          </p:nvGrpSpPr>
          <p:grpSpPr>
            <a:xfrm>
              <a:off x="7766159" y="2099363"/>
              <a:ext cx="1676974" cy="1945934"/>
              <a:chOff x="8201591" y="2099363"/>
              <a:chExt cx="1676974" cy="1945934"/>
            </a:xfrm>
          </p:grpSpPr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36634866-63E8-903B-F55D-0A5337227659}"/>
                  </a:ext>
                </a:extLst>
              </p:cNvPr>
              <p:cNvGrpSpPr/>
              <p:nvPr/>
            </p:nvGrpSpPr>
            <p:grpSpPr>
              <a:xfrm>
                <a:off x="8201591" y="2099363"/>
                <a:ext cx="1676974" cy="1920138"/>
                <a:chOff x="8174143" y="2048603"/>
                <a:chExt cx="1950113" cy="2525343"/>
              </a:xfrm>
            </p:grpSpPr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FE300A08-DF4B-F33E-AC62-317BE497EB11}"/>
                    </a:ext>
                  </a:extLst>
                </p:cNvPr>
                <p:cNvSpPr txBox="1"/>
                <p:nvPr/>
              </p:nvSpPr>
              <p:spPr>
                <a:xfrm>
                  <a:off x="8174143" y="4235392"/>
                  <a:ext cx="19501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sz="1600" b="1"/>
                    <a:t>$ 120.000</a:t>
                  </a:r>
                </a:p>
              </p:txBody>
            </p:sp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C798FCB6-D1A3-3209-AF7C-628F8DDAB39D}"/>
                    </a:ext>
                  </a:extLst>
                </p:cNvPr>
                <p:cNvSpPr txBox="1"/>
                <p:nvPr/>
              </p:nvSpPr>
              <p:spPr>
                <a:xfrm>
                  <a:off x="8274426" y="2048603"/>
                  <a:ext cx="1749546" cy="8500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b="1"/>
                    <a:t>Nutrefort Sport</a:t>
                  </a:r>
                </a:p>
              </p:txBody>
            </p:sp>
          </p:grpSp>
          <p:sp>
            <p:nvSpPr>
              <p:cNvPr id="50" name="Rectángulo 49">
                <a:extLst>
                  <a:ext uri="{FF2B5EF4-FFF2-40B4-BE49-F238E27FC236}">
                    <a16:creationId xmlns:a16="http://schemas.microsoft.com/office/drawing/2014/main" id="{5B9E3E70-C7AD-6E86-D1CE-F3F621290C83}"/>
                  </a:ext>
                </a:extLst>
              </p:cNvPr>
              <p:cNvSpPr/>
              <p:nvPr/>
            </p:nvSpPr>
            <p:spPr>
              <a:xfrm>
                <a:off x="8294418" y="2108773"/>
                <a:ext cx="1491318" cy="193652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63DC4284-4633-6BFD-833D-6B9B6CDF2ADD}"/>
              </a:ext>
            </a:extLst>
          </p:cNvPr>
          <p:cNvGrpSpPr/>
          <p:nvPr/>
        </p:nvGrpSpPr>
        <p:grpSpPr>
          <a:xfrm>
            <a:off x="2981002" y="4519491"/>
            <a:ext cx="1848458" cy="2146076"/>
            <a:chOff x="2272521" y="2100261"/>
            <a:chExt cx="1950113" cy="2542367"/>
          </a:xfrm>
        </p:grpSpPr>
        <p:sp>
          <p:nvSpPr>
            <p:cNvPr id="18452" name="CuadroTexto 18451">
              <a:extLst>
                <a:ext uri="{FF2B5EF4-FFF2-40B4-BE49-F238E27FC236}">
                  <a16:creationId xmlns:a16="http://schemas.microsoft.com/office/drawing/2014/main" id="{6CB95873-7D02-C26B-126A-75223031D692}"/>
                </a:ext>
              </a:extLst>
            </p:cNvPr>
            <p:cNvSpPr txBox="1"/>
            <p:nvPr/>
          </p:nvSpPr>
          <p:spPr>
            <a:xfrm>
              <a:off x="2272521" y="4235390"/>
              <a:ext cx="1950113" cy="407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/>
                <a:t>$ 210.000</a:t>
              </a:r>
            </a:p>
          </p:txBody>
        </p:sp>
        <p:sp>
          <p:nvSpPr>
            <p:cNvPr id="18451" name="CuadroTexto 18450">
              <a:extLst>
                <a:ext uri="{FF2B5EF4-FFF2-40B4-BE49-F238E27FC236}">
                  <a16:creationId xmlns:a16="http://schemas.microsoft.com/office/drawing/2014/main" id="{810E6EDC-4AD4-B476-4EB4-7595A21508E1}"/>
                </a:ext>
              </a:extLst>
            </p:cNvPr>
            <p:cNvSpPr txBox="1"/>
            <p:nvPr/>
          </p:nvSpPr>
          <p:spPr>
            <a:xfrm>
              <a:off x="2340923" y="2100261"/>
              <a:ext cx="1813306" cy="43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/>
                <a:t>Vitamina B12</a:t>
              </a:r>
            </a:p>
          </p:txBody>
        </p:sp>
      </p:grpSp>
      <p:grpSp>
        <p:nvGrpSpPr>
          <p:cNvPr id="18445" name="Grupo 18444">
            <a:extLst>
              <a:ext uri="{FF2B5EF4-FFF2-40B4-BE49-F238E27FC236}">
                <a16:creationId xmlns:a16="http://schemas.microsoft.com/office/drawing/2014/main" id="{54B8259B-5541-6F8C-10AF-A6B54937AD0B}"/>
              </a:ext>
            </a:extLst>
          </p:cNvPr>
          <p:cNvGrpSpPr/>
          <p:nvPr/>
        </p:nvGrpSpPr>
        <p:grpSpPr>
          <a:xfrm>
            <a:off x="4730301" y="4697943"/>
            <a:ext cx="1773459" cy="1920139"/>
            <a:chOff x="4171351" y="2346810"/>
            <a:chExt cx="1950113" cy="2227137"/>
          </a:xfrm>
        </p:grpSpPr>
        <p:sp>
          <p:nvSpPr>
            <p:cNvPr id="18449" name="CuadroTexto 18448">
              <a:extLst>
                <a:ext uri="{FF2B5EF4-FFF2-40B4-BE49-F238E27FC236}">
                  <a16:creationId xmlns:a16="http://schemas.microsoft.com/office/drawing/2014/main" id="{104827B6-0FDF-6557-BB0D-76971969C4FA}"/>
                </a:ext>
              </a:extLst>
            </p:cNvPr>
            <p:cNvSpPr txBox="1"/>
            <p:nvPr/>
          </p:nvSpPr>
          <p:spPr>
            <a:xfrm>
              <a:off x="4171351" y="4235393"/>
              <a:ext cx="1950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/>
                <a:t>$ 180.000</a:t>
              </a:r>
            </a:p>
          </p:txBody>
        </p:sp>
        <p:sp>
          <p:nvSpPr>
            <p:cNvPr id="18447" name="CuadroTexto 18446">
              <a:extLst>
                <a:ext uri="{FF2B5EF4-FFF2-40B4-BE49-F238E27FC236}">
                  <a16:creationId xmlns:a16="http://schemas.microsoft.com/office/drawing/2014/main" id="{0563E0D3-2E17-99E7-00E8-514BB3F51339}"/>
                </a:ext>
              </a:extLst>
            </p:cNvPr>
            <p:cNvSpPr txBox="1"/>
            <p:nvPr/>
          </p:nvSpPr>
          <p:spPr>
            <a:xfrm>
              <a:off x="4420314" y="2346810"/>
              <a:ext cx="1572247" cy="428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/>
                <a:t>Vitamina C</a:t>
              </a: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9BDD8644-99AE-0843-8FCB-363FE152BE70}"/>
              </a:ext>
            </a:extLst>
          </p:cNvPr>
          <p:cNvGrpSpPr/>
          <p:nvPr/>
        </p:nvGrpSpPr>
        <p:grpSpPr>
          <a:xfrm>
            <a:off x="6296622" y="4686215"/>
            <a:ext cx="1723611" cy="1936524"/>
            <a:chOff x="6381496" y="2099363"/>
            <a:chExt cx="1723611" cy="1936524"/>
          </a:xfrm>
        </p:grpSpPr>
        <p:grpSp>
          <p:nvGrpSpPr>
            <p:cNvPr id="18437" name="Grupo 18436">
              <a:extLst>
                <a:ext uri="{FF2B5EF4-FFF2-40B4-BE49-F238E27FC236}">
                  <a16:creationId xmlns:a16="http://schemas.microsoft.com/office/drawing/2014/main" id="{6821F691-0266-962B-F430-4010F62130DF}"/>
                </a:ext>
              </a:extLst>
            </p:cNvPr>
            <p:cNvGrpSpPr/>
            <p:nvPr/>
          </p:nvGrpSpPr>
          <p:grpSpPr>
            <a:xfrm>
              <a:off x="6381496" y="2228463"/>
              <a:ext cx="1723611" cy="1791039"/>
              <a:chOff x="6224030" y="2229712"/>
              <a:chExt cx="1950113" cy="2344235"/>
            </a:xfrm>
          </p:grpSpPr>
          <p:sp>
            <p:nvSpPr>
              <p:cNvPr id="18443" name="CuadroTexto 18442">
                <a:extLst>
                  <a:ext uri="{FF2B5EF4-FFF2-40B4-BE49-F238E27FC236}">
                    <a16:creationId xmlns:a16="http://schemas.microsoft.com/office/drawing/2014/main" id="{46CD5656-2A9C-83B6-D170-50C3BC4BF4AB}"/>
                  </a:ext>
                </a:extLst>
              </p:cNvPr>
              <p:cNvSpPr txBox="1"/>
              <p:nvPr/>
            </p:nvSpPr>
            <p:spPr>
              <a:xfrm>
                <a:off x="6224030" y="4235392"/>
                <a:ext cx="1950113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600" b="1"/>
                  <a:t>$ 200.000</a:t>
                </a:r>
              </a:p>
            </p:txBody>
          </p:sp>
          <p:sp>
            <p:nvSpPr>
              <p:cNvPr id="18441" name="CuadroTexto 18440">
                <a:extLst>
                  <a:ext uri="{FF2B5EF4-FFF2-40B4-BE49-F238E27FC236}">
                    <a16:creationId xmlns:a16="http://schemas.microsoft.com/office/drawing/2014/main" id="{97E90FF0-D85C-30E3-6CFD-E5DC1A06DB6F}"/>
                  </a:ext>
                </a:extLst>
              </p:cNvPr>
              <p:cNvSpPr txBox="1"/>
              <p:nvPr/>
            </p:nvSpPr>
            <p:spPr>
              <a:xfrm>
                <a:off x="6412962" y="2229712"/>
                <a:ext cx="1572247" cy="483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b="1"/>
                  <a:t>Vitamina D</a:t>
                </a:r>
              </a:p>
            </p:txBody>
          </p:sp>
        </p:grpSp>
        <p:sp>
          <p:nvSpPr>
            <p:cNvPr id="18439" name="Rectángulo 18438">
              <a:extLst>
                <a:ext uri="{FF2B5EF4-FFF2-40B4-BE49-F238E27FC236}">
                  <a16:creationId xmlns:a16="http://schemas.microsoft.com/office/drawing/2014/main" id="{DE741359-03C1-D8EA-F834-771E13821AD9}"/>
                </a:ext>
              </a:extLst>
            </p:cNvPr>
            <p:cNvSpPr/>
            <p:nvPr/>
          </p:nvSpPr>
          <p:spPr>
            <a:xfrm>
              <a:off x="6501221" y="2099363"/>
              <a:ext cx="1491318" cy="19365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3365BCFF-01CA-26C7-0089-36BAF85182B5}"/>
              </a:ext>
            </a:extLst>
          </p:cNvPr>
          <p:cNvGrpSpPr/>
          <p:nvPr/>
        </p:nvGrpSpPr>
        <p:grpSpPr>
          <a:xfrm>
            <a:off x="7855460" y="4686215"/>
            <a:ext cx="1676974" cy="1945934"/>
            <a:chOff x="8201591" y="2099363"/>
            <a:chExt cx="1676974" cy="1945934"/>
          </a:xfrm>
        </p:grpSpPr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4D611A53-1ECB-35BC-C2BB-04D8E993DD56}"/>
                </a:ext>
              </a:extLst>
            </p:cNvPr>
            <p:cNvGrpSpPr/>
            <p:nvPr/>
          </p:nvGrpSpPr>
          <p:grpSpPr>
            <a:xfrm>
              <a:off x="8201591" y="2099363"/>
              <a:ext cx="1676974" cy="1920138"/>
              <a:chOff x="8174143" y="2048603"/>
              <a:chExt cx="1950113" cy="2525343"/>
            </a:xfrm>
          </p:grpSpPr>
          <p:sp>
            <p:nvSpPr>
              <p:cNvPr id="18435" name="CuadroTexto 18434">
                <a:extLst>
                  <a:ext uri="{FF2B5EF4-FFF2-40B4-BE49-F238E27FC236}">
                    <a16:creationId xmlns:a16="http://schemas.microsoft.com/office/drawing/2014/main" id="{DE10DB3A-8A7F-9BAE-3074-B577D8D83B43}"/>
                  </a:ext>
                </a:extLst>
              </p:cNvPr>
              <p:cNvSpPr txBox="1"/>
              <p:nvPr/>
            </p:nvSpPr>
            <p:spPr>
              <a:xfrm>
                <a:off x="8174143" y="4235392"/>
                <a:ext cx="19501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600" b="1"/>
                  <a:t>$ 120.000</a:t>
                </a:r>
              </a:p>
            </p:txBody>
          </p:sp>
          <p:sp>
            <p:nvSpPr>
              <p:cNvPr id="18432" name="CuadroTexto 18431">
                <a:extLst>
                  <a:ext uri="{FF2B5EF4-FFF2-40B4-BE49-F238E27FC236}">
                    <a16:creationId xmlns:a16="http://schemas.microsoft.com/office/drawing/2014/main" id="{8F807B85-07E0-DFF0-B401-622AD024DA94}"/>
                  </a:ext>
                </a:extLst>
              </p:cNvPr>
              <p:cNvSpPr txBox="1"/>
              <p:nvPr/>
            </p:nvSpPr>
            <p:spPr>
              <a:xfrm>
                <a:off x="8274426" y="2048603"/>
                <a:ext cx="1749546" cy="485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b="1"/>
                  <a:t>Vitamina E</a:t>
                </a:r>
              </a:p>
            </p:txBody>
          </p:sp>
        </p:grpSp>
        <p:sp>
          <p:nvSpPr>
            <p:cNvPr id="62" name="Rectángulo 61">
              <a:extLst>
                <a:ext uri="{FF2B5EF4-FFF2-40B4-BE49-F238E27FC236}">
                  <a16:creationId xmlns:a16="http://schemas.microsoft.com/office/drawing/2014/main" id="{5612F15B-E2BE-A502-56FE-6236B9D6F12A}"/>
                </a:ext>
              </a:extLst>
            </p:cNvPr>
            <p:cNvSpPr/>
            <p:nvPr/>
          </p:nvSpPr>
          <p:spPr>
            <a:xfrm>
              <a:off x="8294418" y="2108773"/>
              <a:ext cx="1491318" cy="19365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pic>
        <p:nvPicPr>
          <p:cNvPr id="18454" name="Picture 8">
            <a:extLst>
              <a:ext uri="{FF2B5EF4-FFF2-40B4-BE49-F238E27FC236}">
                <a16:creationId xmlns:a16="http://schemas.microsoft.com/office/drawing/2014/main" id="{793A0128-B635-91D7-24FD-2C908C38C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883" y="5508812"/>
            <a:ext cx="376990" cy="37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5" name="Picture 8">
            <a:extLst>
              <a:ext uri="{FF2B5EF4-FFF2-40B4-BE49-F238E27FC236}">
                <a16:creationId xmlns:a16="http://schemas.microsoft.com/office/drawing/2014/main" id="{3BD0F339-0A32-268E-3096-D5E551DB4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1258" y="5508812"/>
            <a:ext cx="376990" cy="37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59" name="Rectángulo 18458">
            <a:extLst>
              <a:ext uri="{FF2B5EF4-FFF2-40B4-BE49-F238E27FC236}">
                <a16:creationId xmlns:a16="http://schemas.microsoft.com/office/drawing/2014/main" id="{3FCF59AB-D813-FBD0-B346-478EA2924520}"/>
              </a:ext>
            </a:extLst>
          </p:cNvPr>
          <p:cNvSpPr/>
          <p:nvPr/>
        </p:nvSpPr>
        <p:spPr>
          <a:xfrm>
            <a:off x="4867304" y="4695625"/>
            <a:ext cx="1491318" cy="19365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2" name="Imagen 21">
            <a:hlinkClick r:id="rId5" action="ppaction://hlinksldjump"/>
            <a:extLst>
              <a:ext uri="{FF2B5EF4-FFF2-40B4-BE49-F238E27FC236}">
                <a16:creationId xmlns:a16="http://schemas.microsoft.com/office/drawing/2014/main" id="{AA0FE91F-F5D0-E99D-229F-AACD15B8B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339" y="2431111"/>
            <a:ext cx="948419" cy="948419"/>
          </a:xfrm>
          <a:prstGeom prst="rect">
            <a:avLst/>
          </a:prstGeom>
        </p:spPr>
      </p:pic>
      <p:pic>
        <p:nvPicPr>
          <p:cNvPr id="23" name="Imagen 22">
            <a:hlinkClick r:id="rId5" action="ppaction://hlinksldjump"/>
            <a:extLst>
              <a:ext uri="{FF2B5EF4-FFF2-40B4-BE49-F238E27FC236}">
                <a16:creationId xmlns:a16="http://schemas.microsoft.com/office/drawing/2014/main" id="{26D8510F-F7F5-BB46-3FFD-82676FAD0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7206" y="2266225"/>
            <a:ext cx="1047477" cy="1047477"/>
          </a:xfrm>
          <a:prstGeom prst="rect">
            <a:avLst/>
          </a:prstGeom>
        </p:spPr>
      </p:pic>
      <p:pic>
        <p:nvPicPr>
          <p:cNvPr id="24" name="Imagen 23">
            <a:hlinkClick r:id="rId5" action="ppaction://hlinksldjump"/>
            <a:extLst>
              <a:ext uri="{FF2B5EF4-FFF2-40B4-BE49-F238E27FC236}">
                <a16:creationId xmlns:a16="http://schemas.microsoft.com/office/drawing/2014/main" id="{19CD796C-3347-646C-E67F-F03368CD6C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1924" y="2431111"/>
            <a:ext cx="953004" cy="953004"/>
          </a:xfrm>
          <a:prstGeom prst="rect">
            <a:avLst/>
          </a:prstGeom>
        </p:spPr>
      </p:pic>
      <p:pic>
        <p:nvPicPr>
          <p:cNvPr id="25" name="Imagen 24">
            <a:hlinkClick r:id="rId9" action="ppaction://hlinksldjump"/>
            <a:extLst>
              <a:ext uri="{FF2B5EF4-FFF2-40B4-BE49-F238E27FC236}">
                <a16:creationId xmlns:a16="http://schemas.microsoft.com/office/drawing/2014/main" id="{6BA88537-CE46-5E13-619F-00834FFB4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7856" y="5344856"/>
            <a:ext cx="870857" cy="870857"/>
          </a:xfrm>
          <a:prstGeom prst="rect">
            <a:avLst/>
          </a:prstGeom>
        </p:spPr>
      </p:pic>
      <p:pic>
        <p:nvPicPr>
          <p:cNvPr id="26" name="Imagen 25">
            <a:hlinkClick r:id="rId9" action="ppaction://hlinksldjump"/>
            <a:extLst>
              <a:ext uri="{FF2B5EF4-FFF2-40B4-BE49-F238E27FC236}">
                <a16:creationId xmlns:a16="http://schemas.microsoft.com/office/drawing/2014/main" id="{E7D7C5FD-5DB5-29A8-7D51-A1DFF11F2C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1684" y="5374395"/>
            <a:ext cx="904316" cy="904316"/>
          </a:xfrm>
          <a:prstGeom prst="rect">
            <a:avLst/>
          </a:prstGeom>
        </p:spPr>
      </p:pic>
      <p:pic>
        <p:nvPicPr>
          <p:cNvPr id="27" name="Imagen 26">
            <a:hlinkClick r:id="rId9" action="ppaction://hlinksldjump"/>
            <a:extLst>
              <a:ext uri="{FF2B5EF4-FFF2-40B4-BE49-F238E27FC236}">
                <a16:creationId xmlns:a16="http://schemas.microsoft.com/office/drawing/2014/main" id="{9739B0C9-ECBC-9D73-A2A9-F356FDB9AF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5791" y="5407854"/>
            <a:ext cx="870857" cy="870857"/>
          </a:xfrm>
          <a:prstGeom prst="rect">
            <a:avLst/>
          </a:prstGeom>
        </p:spPr>
      </p:pic>
      <p:pic>
        <p:nvPicPr>
          <p:cNvPr id="29" name="Imagen 28">
            <a:hlinkClick r:id="rId9" action="ppaction://hlinksldjump"/>
            <a:extLst>
              <a:ext uri="{FF2B5EF4-FFF2-40B4-BE49-F238E27FC236}">
                <a16:creationId xmlns:a16="http://schemas.microsoft.com/office/drawing/2014/main" id="{38650370-849A-4A1A-B477-E78E33A370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7109" y="5380129"/>
            <a:ext cx="889676" cy="889676"/>
          </a:xfrm>
          <a:prstGeom prst="rect">
            <a:avLst/>
          </a:prstGeom>
        </p:spPr>
      </p:pic>
      <p:pic>
        <p:nvPicPr>
          <p:cNvPr id="31" name="Imagen 30">
            <a:hlinkClick r:id="rId5" action="ppaction://hlinksldjump"/>
            <a:extLst>
              <a:ext uri="{FF2B5EF4-FFF2-40B4-BE49-F238E27FC236}">
                <a16:creationId xmlns:a16="http://schemas.microsoft.com/office/drawing/2014/main" id="{9BFEF710-FF54-AF42-1117-A35218733D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01528" y="2429140"/>
            <a:ext cx="949743" cy="949743"/>
          </a:xfrm>
          <a:prstGeom prst="rect">
            <a:avLst/>
          </a:prstGeom>
        </p:spPr>
      </p:pic>
      <p:grpSp>
        <p:nvGrpSpPr>
          <p:cNvPr id="32" name="Grupo 31">
            <a:extLst>
              <a:ext uri="{FF2B5EF4-FFF2-40B4-BE49-F238E27FC236}">
                <a16:creationId xmlns:a16="http://schemas.microsoft.com/office/drawing/2014/main" id="{EEC78C50-A496-4072-BD4E-8E98A4BE2E59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D4B70362-0546-F93E-7F54-2E5959FF8A8E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CA2CFD76-B5B2-64DC-85D5-08DCB339C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39" name="CuadroTexto 3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D1BD2DF-7685-23EB-97E7-6C6069E6D61C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210CA5F-1259-2637-637E-0809A663A84D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41" name="Imagen 10">
              <a:extLst>
                <a:ext uri="{FF2B5EF4-FFF2-40B4-BE49-F238E27FC236}">
                  <a16:creationId xmlns:a16="http://schemas.microsoft.com/office/drawing/2014/main" id="{C5B53C31-997F-47B6-20BB-424C17CB4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47" name="CuadroTexto 46">
              <a:hlinkClick r:id="rId19" action="ppaction://hlinksldjump" highlightClick="1"/>
              <a:extLst>
                <a:ext uri="{FF2B5EF4-FFF2-40B4-BE49-F238E27FC236}">
                  <a16:creationId xmlns:a16="http://schemas.microsoft.com/office/drawing/2014/main" id="{0CF254C0-9739-D08B-A6FD-FE0FD25D262F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51" name="Imagen 50">
            <a:extLst>
              <a:ext uri="{FF2B5EF4-FFF2-40B4-BE49-F238E27FC236}">
                <a16:creationId xmlns:a16="http://schemas.microsoft.com/office/drawing/2014/main" id="{67B20124-62D5-7B92-C87F-A1AAFE55BD1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55" name="CuadroTexto 54">
            <a:hlinkClick r:id="rId21" action="ppaction://hlinksldjump" highlightClick="1"/>
            <a:extLst>
              <a:ext uri="{FF2B5EF4-FFF2-40B4-BE49-F238E27FC236}">
                <a16:creationId xmlns:a16="http://schemas.microsoft.com/office/drawing/2014/main" id="{7D175BB6-ED56-C241-B5BF-001319DF47BC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57" name="Imagen 56">
            <a:hlinkClick r:id="rId22" action="ppaction://hlinksldjump"/>
            <a:extLst>
              <a:ext uri="{FF2B5EF4-FFF2-40B4-BE49-F238E27FC236}">
                <a16:creationId xmlns:a16="http://schemas.microsoft.com/office/drawing/2014/main" id="{1EA8B5FF-7A8D-D531-2063-CFCA00E3EAD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58" name="Imagen 13">
            <a:hlinkClick r:id="rId24" action="ppaction://hlinksldjump"/>
            <a:extLst>
              <a:ext uri="{FF2B5EF4-FFF2-40B4-BE49-F238E27FC236}">
                <a16:creationId xmlns:a16="http://schemas.microsoft.com/office/drawing/2014/main" id="{DD2F42AD-E0A4-4FD3-5AAC-3EC0FD01B10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63" name="CuadroTexto 62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D5CE7324-9B91-C4B1-D5FA-905B5C062799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3333590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F150426-6E1A-2CDC-C59A-239186645681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2FA4F4A3-B6C5-8E56-6FAA-1BAC4990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0422" y="1013938"/>
            <a:ext cx="286521" cy="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E0A06E47-4128-9E30-9F85-A703EC4110C7}"/>
              </a:ext>
            </a:extLst>
          </p:cNvPr>
          <p:cNvSpPr txBox="1"/>
          <p:nvPr/>
        </p:nvSpPr>
        <p:spPr>
          <a:xfrm>
            <a:off x="3211286" y="1316589"/>
            <a:ext cx="5094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/>
              <a:t>Kidz Superfood</a:t>
            </a:r>
          </a:p>
          <a:p>
            <a:pPr algn="just"/>
            <a:r>
              <a:rPr lang="es-CO" b="0" i="0">
                <a:effectLst/>
                <a:latin typeface="Cairo"/>
              </a:rPr>
              <a:t>Proteína alta en calorías, Ideal para procesos de aumento de masa muscular, proteína de alto valor biológico. </a:t>
            </a:r>
            <a:r>
              <a:rPr lang="es-CO"/>
              <a:t>2 scop que son igual a 50 gr de proteina. Recuerda que es 1.8 gr x kg de la persona.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2115286E-3411-B189-F20F-07B124292DD4}"/>
              </a:ext>
            </a:extLst>
          </p:cNvPr>
          <p:cNvCxnSpPr>
            <a:cxnSpLocks/>
          </p:cNvCxnSpPr>
          <p:nvPr/>
        </p:nvCxnSpPr>
        <p:spPr>
          <a:xfrm>
            <a:off x="3058888" y="1193131"/>
            <a:ext cx="0" cy="530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6CDF540-1EA9-D5F4-53ED-779AD080A38D}"/>
              </a:ext>
            </a:extLst>
          </p:cNvPr>
          <p:cNvCxnSpPr>
            <a:cxnSpLocks/>
          </p:cNvCxnSpPr>
          <p:nvPr/>
        </p:nvCxnSpPr>
        <p:spPr>
          <a:xfrm>
            <a:off x="8512628" y="1139413"/>
            <a:ext cx="0" cy="53692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35D4430-AD27-DD3C-F405-E076958EC1EE}"/>
              </a:ext>
            </a:extLst>
          </p:cNvPr>
          <p:cNvCxnSpPr>
            <a:cxnSpLocks/>
          </p:cNvCxnSpPr>
          <p:nvPr/>
        </p:nvCxnSpPr>
        <p:spPr>
          <a:xfrm flipH="1">
            <a:off x="576943" y="2917374"/>
            <a:ext cx="1066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28825E8-9AA4-2949-8F0F-49DF4EF5BB1A}"/>
              </a:ext>
            </a:extLst>
          </p:cNvPr>
          <p:cNvCxnSpPr>
            <a:cxnSpLocks/>
          </p:cNvCxnSpPr>
          <p:nvPr/>
        </p:nvCxnSpPr>
        <p:spPr>
          <a:xfrm flipH="1">
            <a:off x="578497" y="4789717"/>
            <a:ext cx="10666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6C19B85C-CA37-3E37-BF25-1160AF72D4F7}"/>
              </a:ext>
            </a:extLst>
          </p:cNvPr>
          <p:cNvCxnSpPr>
            <a:cxnSpLocks/>
          </p:cNvCxnSpPr>
          <p:nvPr/>
        </p:nvCxnSpPr>
        <p:spPr>
          <a:xfrm flipH="1">
            <a:off x="576943" y="2917374"/>
            <a:ext cx="107768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128D16B-823C-14A6-B158-DF21212EA9F8}"/>
              </a:ext>
            </a:extLst>
          </p:cNvPr>
          <p:cNvSpPr txBox="1"/>
          <p:nvPr/>
        </p:nvSpPr>
        <p:spPr>
          <a:xfrm>
            <a:off x="3220623" y="3156354"/>
            <a:ext cx="5094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/>
              <a:t>Kid’s Proteina</a:t>
            </a:r>
          </a:p>
          <a:p>
            <a:pPr algn="just"/>
            <a:r>
              <a:rPr lang="es-CO" b="0" i="0">
                <a:effectLst/>
                <a:latin typeface="Cairo"/>
              </a:rPr>
              <a:t>Proteína alta en calorías, Ideal para procesos de aumento de masa muscular, proteína de alto valor biológico. </a:t>
            </a:r>
            <a:r>
              <a:rPr lang="es-CO"/>
              <a:t>2 scop que son igual a 50 gr de proteina. Recuerda que es 1.8 gr x kg de la persona.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2E8A74B-51C6-68D5-C01C-7EAA586DADF5}"/>
              </a:ext>
            </a:extLst>
          </p:cNvPr>
          <p:cNvSpPr txBox="1"/>
          <p:nvPr/>
        </p:nvSpPr>
        <p:spPr>
          <a:xfrm>
            <a:off x="3243945" y="5057187"/>
            <a:ext cx="5094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Mega Junior</a:t>
            </a:r>
          </a:p>
          <a:p>
            <a:pPr algn="just"/>
            <a:r>
              <a:rPr lang="es-CO" b="0" i="0">
                <a:effectLst/>
                <a:latin typeface="Cairo"/>
              </a:rPr>
              <a:t>Proteína alta en calorías, Ideal para procesos de aumento de masa muscular, proteína de alto valor biológico. </a:t>
            </a:r>
            <a:r>
              <a:rPr lang="es-CO"/>
              <a:t>2 scop que son igual a 50 gr de proteina. Recuerda que es 1.8 gr x kg de la persona.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7DFEE4D0-1C49-7F0B-5BA9-7E148740BFD6}"/>
              </a:ext>
            </a:extLst>
          </p:cNvPr>
          <p:cNvSpPr/>
          <p:nvPr/>
        </p:nvSpPr>
        <p:spPr>
          <a:xfrm>
            <a:off x="9298979" y="2382412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1659B3A4-0B4C-34D4-8712-02595E5EBCDF}"/>
              </a:ext>
            </a:extLst>
          </p:cNvPr>
          <p:cNvSpPr/>
          <p:nvPr/>
        </p:nvSpPr>
        <p:spPr>
          <a:xfrm>
            <a:off x="9298978" y="4254754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AC8059EC-0B5B-5A53-3C60-4F048C6ABF89}"/>
              </a:ext>
            </a:extLst>
          </p:cNvPr>
          <p:cNvSpPr/>
          <p:nvPr/>
        </p:nvSpPr>
        <p:spPr>
          <a:xfrm>
            <a:off x="9298977" y="6068052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D806D3D-435E-D789-DA1A-024B0EBDFE17}"/>
              </a:ext>
            </a:extLst>
          </p:cNvPr>
          <p:cNvSpPr txBox="1"/>
          <p:nvPr/>
        </p:nvSpPr>
        <p:spPr>
          <a:xfrm>
            <a:off x="945486" y="2530657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$ 210.000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D579415-500A-03FB-4A36-C05A8921F61B}"/>
              </a:ext>
            </a:extLst>
          </p:cNvPr>
          <p:cNvSpPr txBox="1"/>
          <p:nvPr/>
        </p:nvSpPr>
        <p:spPr>
          <a:xfrm>
            <a:off x="984990" y="4402212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$ 180.000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8825151-5FA4-187F-C43A-F226ECFBF99F}"/>
              </a:ext>
            </a:extLst>
          </p:cNvPr>
          <p:cNvSpPr txBox="1"/>
          <p:nvPr/>
        </p:nvSpPr>
        <p:spPr>
          <a:xfrm>
            <a:off x="984990" y="6166897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$ 200.000</a:t>
            </a:r>
          </a:p>
        </p:txBody>
      </p:sp>
      <p:pic>
        <p:nvPicPr>
          <p:cNvPr id="39" name="Picture 6">
            <a:extLst>
              <a:ext uri="{FF2B5EF4-FFF2-40B4-BE49-F238E27FC236}">
                <a16:creationId xmlns:a16="http://schemas.microsoft.com/office/drawing/2014/main" id="{330AA56D-E422-6BE3-D442-36FDB30EB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1655260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780C5998-61DB-9B57-DFAD-A9F13AC72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3485868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CA87E64D-8538-B8ED-E3A5-AC553908F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5327250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42A461-01FC-89BD-00B9-42F11E56D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434" y="5132955"/>
            <a:ext cx="984990" cy="9849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2B79CB-96FD-CA22-2292-100485C4A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641" y="1496716"/>
            <a:ext cx="984990" cy="98499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FDB70A3-4A36-C18F-5F8E-03BBAF94F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1434" y="3352980"/>
            <a:ext cx="984990" cy="984990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60B6D454-58CE-D3D3-7EF0-8DB232C2613B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091B0AC-66A8-7C7A-5159-E4435DF803EA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97EAE768-6EB8-1A57-7C9D-0D7F8FBBC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33" name="CuadroTexto 3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4E1FE6F-FCA7-E5AA-D588-92B6712AD08E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16E37DBA-4ECE-ED54-D3C7-B0BB1012F378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35" name="Imagen 10">
              <a:extLst>
                <a:ext uri="{FF2B5EF4-FFF2-40B4-BE49-F238E27FC236}">
                  <a16:creationId xmlns:a16="http://schemas.microsoft.com/office/drawing/2014/main" id="{F9A6D9EE-9391-E389-7E0E-7D2F10E2F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42" name="CuadroTexto 41">
              <a:hlinkClick r:id="rId12" action="ppaction://hlinksldjump" highlightClick="1"/>
              <a:extLst>
                <a:ext uri="{FF2B5EF4-FFF2-40B4-BE49-F238E27FC236}">
                  <a16:creationId xmlns:a16="http://schemas.microsoft.com/office/drawing/2014/main" id="{88F5ED2A-E08F-F3C7-83EE-A89EF9684607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43" name="Imagen 42">
            <a:extLst>
              <a:ext uri="{FF2B5EF4-FFF2-40B4-BE49-F238E27FC236}">
                <a16:creationId xmlns:a16="http://schemas.microsoft.com/office/drawing/2014/main" id="{10859EEE-18B3-CACF-2B6C-5909469F1A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44" name="CuadroTexto 43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055F075A-21C8-B9FA-7019-8F95D509775A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45" name="Imagen 44">
            <a:hlinkClick r:id="rId15" action="ppaction://hlinksldjump"/>
            <a:extLst>
              <a:ext uri="{FF2B5EF4-FFF2-40B4-BE49-F238E27FC236}">
                <a16:creationId xmlns:a16="http://schemas.microsoft.com/office/drawing/2014/main" id="{247B26C7-9A3F-D0B6-5D8C-FA6F7DD2A8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46" name="Imagen 13">
            <a:hlinkClick r:id="rId17" action="ppaction://hlinksldjump"/>
            <a:extLst>
              <a:ext uri="{FF2B5EF4-FFF2-40B4-BE49-F238E27FC236}">
                <a16:creationId xmlns:a16="http://schemas.microsoft.com/office/drawing/2014/main" id="{461561DF-5BB1-7329-76F8-8A0F90AC301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47" name="CuadroTexto 46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201AB538-E39F-20B8-D6BB-F1B7530C884C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8343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D35F480-F494-C171-B987-39ED93519EF9}"/>
              </a:ext>
            </a:extLst>
          </p:cNvPr>
          <p:cNvSpPr/>
          <p:nvPr/>
        </p:nvSpPr>
        <p:spPr>
          <a:xfrm>
            <a:off x="1414559" y="1470932"/>
            <a:ext cx="9610531" cy="4963885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0A607F4-5064-77A2-E0E2-153021B2CD86}"/>
              </a:ext>
            </a:extLst>
          </p:cNvPr>
          <p:cNvGrpSpPr/>
          <p:nvPr/>
        </p:nvGrpSpPr>
        <p:grpSpPr>
          <a:xfrm>
            <a:off x="4095750" y="2228850"/>
            <a:ext cx="5705474" cy="3457575"/>
            <a:chOff x="4095750" y="2228850"/>
            <a:chExt cx="5705474" cy="3457575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85B1AE66-2E18-1155-F534-4D5281F4CC6A}"/>
                </a:ext>
              </a:extLst>
            </p:cNvPr>
            <p:cNvSpPr/>
            <p:nvPr/>
          </p:nvSpPr>
          <p:spPr>
            <a:xfrm>
              <a:off x="4095750" y="2228850"/>
              <a:ext cx="5705474" cy="3457575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5BA306C-687B-02F5-C776-C035899AB002}"/>
                </a:ext>
              </a:extLst>
            </p:cNvPr>
            <p:cNvSpPr txBox="1"/>
            <p:nvPr/>
          </p:nvSpPr>
          <p:spPr>
            <a:xfrm>
              <a:off x="6438123" y="2861613"/>
              <a:ext cx="3235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¿Deseas registrarte?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30038A4A-1C1E-53BA-4BA9-139EF8DF417F}"/>
                </a:ext>
              </a:extLst>
            </p:cNvPr>
            <p:cNvSpPr txBox="1"/>
            <p:nvPr/>
          </p:nvSpPr>
          <p:spPr>
            <a:xfrm>
              <a:off x="6543674" y="3686495"/>
              <a:ext cx="2952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i="1">
                  <a:solidFill>
                    <a:schemeClr val="bg1"/>
                  </a:solidFill>
                </a:rPr>
                <a:t>Regístrate para iniciar sesión</a:t>
              </a:r>
            </a:p>
          </p:txBody>
        </p: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BE664DA6-2F5B-8E26-8BB9-715100A6EA7E}"/>
                </a:ext>
              </a:extLst>
            </p:cNvPr>
            <p:cNvSpPr/>
            <p:nvPr/>
          </p:nvSpPr>
          <p:spPr>
            <a:xfrm>
              <a:off x="7390623" y="4623826"/>
              <a:ext cx="1239801" cy="3199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18EDC76E-8D2E-EC79-A46B-F58C4F321352}"/>
                </a:ext>
              </a:extLst>
            </p:cNvPr>
            <p:cNvSpPr txBox="1"/>
            <p:nvPr/>
          </p:nvSpPr>
          <p:spPr>
            <a:xfrm>
              <a:off x="7510848" y="4623826"/>
              <a:ext cx="999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Regístrate</a:t>
              </a:r>
            </a:p>
          </p:txBody>
        </p:sp>
      </p:grp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D9839BA-D082-ADD0-1104-BA8D587E9992}"/>
              </a:ext>
            </a:extLst>
          </p:cNvPr>
          <p:cNvSpPr/>
          <p:nvPr/>
        </p:nvSpPr>
        <p:spPr>
          <a:xfrm>
            <a:off x="2670108" y="1905000"/>
            <a:ext cx="3549717" cy="40957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E8177F0-1067-1D07-6965-9707CD450574}"/>
              </a:ext>
            </a:extLst>
          </p:cNvPr>
          <p:cNvSpPr txBox="1"/>
          <p:nvPr/>
        </p:nvSpPr>
        <p:spPr>
          <a:xfrm>
            <a:off x="3307630" y="2087458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Iniciar Sesión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C92B3C5-6A3E-8256-23C5-604B6B908F60}"/>
              </a:ext>
            </a:extLst>
          </p:cNvPr>
          <p:cNvSpPr/>
          <p:nvPr/>
        </p:nvSpPr>
        <p:spPr>
          <a:xfrm>
            <a:off x="3059077" y="2698787"/>
            <a:ext cx="2771775" cy="40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516F354-BC4F-B99A-9560-8A574F19BD7C}"/>
              </a:ext>
            </a:extLst>
          </p:cNvPr>
          <p:cNvSpPr/>
          <p:nvPr/>
        </p:nvSpPr>
        <p:spPr>
          <a:xfrm>
            <a:off x="3059077" y="3343910"/>
            <a:ext cx="2771775" cy="40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hlinkClick r:id="rId3" action="ppaction://hlinksldjump"/>
            <a:extLst>
              <a:ext uri="{FF2B5EF4-FFF2-40B4-BE49-F238E27FC236}">
                <a16:creationId xmlns:a16="http://schemas.microsoft.com/office/drawing/2014/main" id="{BC42ECBE-60FC-A387-995E-1915B823AACD}"/>
              </a:ext>
            </a:extLst>
          </p:cNvPr>
          <p:cNvSpPr/>
          <p:nvPr/>
        </p:nvSpPr>
        <p:spPr>
          <a:xfrm>
            <a:off x="3803295" y="4352869"/>
            <a:ext cx="1239801" cy="31996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D40C69C-3CC7-470E-6937-4EE10A29BF32}"/>
              </a:ext>
            </a:extLst>
          </p:cNvPr>
          <p:cNvSpPr txBox="1"/>
          <p:nvPr/>
        </p:nvSpPr>
        <p:spPr>
          <a:xfrm>
            <a:off x="3059076" y="2748747"/>
            <a:ext cx="249399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40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Ingrese su correo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9C9EB90-786A-52DD-FDF6-5146F26926E9}"/>
              </a:ext>
            </a:extLst>
          </p:cNvPr>
          <p:cNvSpPr txBox="1"/>
          <p:nvPr/>
        </p:nvSpPr>
        <p:spPr>
          <a:xfrm>
            <a:off x="3077351" y="3390046"/>
            <a:ext cx="249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contraseña</a:t>
            </a:r>
          </a:p>
        </p:txBody>
      </p:sp>
      <p:sp>
        <p:nvSpPr>
          <p:cNvPr id="15" name="CuadroTexto 14">
            <a:hlinkClick r:id="rId4" action="ppaction://hlinksldjump"/>
            <a:extLst>
              <a:ext uri="{FF2B5EF4-FFF2-40B4-BE49-F238E27FC236}">
                <a16:creationId xmlns:a16="http://schemas.microsoft.com/office/drawing/2014/main" id="{CE97EFA5-5905-70F9-C4DA-EE816BFAFD2C}"/>
              </a:ext>
            </a:extLst>
          </p:cNvPr>
          <p:cNvSpPr txBox="1"/>
          <p:nvPr/>
        </p:nvSpPr>
        <p:spPr>
          <a:xfrm>
            <a:off x="3909622" y="4358960"/>
            <a:ext cx="999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Ingresar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F7831BC-D3AA-C7C2-04DB-8931E6AD75C9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A875C0DD-DC79-CD0D-9DAE-6E5A51146ECC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u="sng" dirty="0"/>
                <a:t>Ingresar</a:t>
              </a:r>
              <a:r>
                <a:rPr lang="es-CO" sz="1500" dirty="0"/>
                <a:t>/Registrarse</a:t>
              </a:r>
            </a:p>
          </p:txBody>
        </p: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B070E38E-6E53-FDA7-5560-5F960F283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868D28C-B57E-101D-F77B-1FA06CEF9F79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/>
              <a:t>¿Quienes somos?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2803314-957A-CD94-3F93-3E907172F11A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25" name="Imagen 10">
              <a:extLst>
                <a:ext uri="{FF2B5EF4-FFF2-40B4-BE49-F238E27FC236}">
                  <a16:creationId xmlns:a16="http://schemas.microsoft.com/office/drawing/2014/main" id="{4F620409-768A-5B93-639D-694FA98E1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26" name="CuadroTexto 25">
              <a:hlinkClick r:id="rId7" action="ppaction://hlinksldjump" highlightClick="1"/>
              <a:extLst>
                <a:ext uri="{FF2B5EF4-FFF2-40B4-BE49-F238E27FC236}">
                  <a16:creationId xmlns:a16="http://schemas.microsoft.com/office/drawing/2014/main" id="{38A055D9-0D11-F457-BBDD-0400A9280D23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sp>
        <p:nvSpPr>
          <p:cNvPr id="29" name="CuadroTexto 2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586FE681-53C0-A4EC-AB0B-22CDCB786608}"/>
              </a:ext>
            </a:extLst>
          </p:cNvPr>
          <p:cNvSpPr txBox="1"/>
          <p:nvPr/>
        </p:nvSpPr>
        <p:spPr>
          <a:xfrm>
            <a:off x="3581025" y="3862610"/>
            <a:ext cx="1686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u="sng" dirty="0">
                <a:latin typeface="Arial Narrow" panose="020B0606020202030204" pitchFamily="34" charset="0"/>
                <a:hlinkClick r:id="rId3" action="ppaction://hlinksldjump"/>
              </a:rPr>
              <a:t>¿Olvidaste tu Contraseña?</a:t>
            </a:r>
            <a:endParaRPr lang="es-MX" sz="1200" u="sng" dirty="0">
              <a:latin typeface="Arial Narrow" panose="020B0606020202030204" pitchFamily="34" charset="0"/>
            </a:endParaRP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18ADF969-ABF2-DFAF-8CDC-9588F5C87301}"/>
              </a:ext>
            </a:extLst>
          </p:cNvPr>
          <p:cNvGrpSpPr/>
          <p:nvPr/>
        </p:nvGrpSpPr>
        <p:grpSpPr>
          <a:xfrm>
            <a:off x="2987787" y="4839440"/>
            <a:ext cx="2889767" cy="1004020"/>
            <a:chOff x="2987787" y="4770616"/>
            <a:chExt cx="2889767" cy="1004020"/>
          </a:xfrm>
        </p:grpSpPr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023AC87D-0915-3011-74D5-107DE7BCAE2D}"/>
                </a:ext>
              </a:extLst>
            </p:cNvPr>
            <p:cNvSpPr txBox="1"/>
            <p:nvPr/>
          </p:nvSpPr>
          <p:spPr>
            <a:xfrm>
              <a:off x="3146014" y="4817254"/>
              <a:ext cx="2595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>
                  <a:latin typeface="Arial Narrow" panose="020B0606020202030204" pitchFamily="34" charset="0"/>
                </a:rPr>
                <a:t>Si aun no tienes una cuenta </a:t>
              </a:r>
              <a:r>
                <a:rPr lang="es-MX" sz="1200" u="sng" dirty="0">
                  <a:latin typeface="Arial Narrow" panose="020B0606020202030204" pitchFamily="34" charset="0"/>
                  <a:hlinkClick r:id="rId9" action="ppaction://hlinksldjump"/>
                </a:rPr>
                <a:t>Regístrate ya</a:t>
              </a:r>
              <a:endParaRPr lang="es-MX" sz="1200" u="sng" dirty="0">
                <a:latin typeface="Arial Narrow" panose="020B0606020202030204" pitchFamily="34" charset="0"/>
              </a:endParaRPr>
            </a:p>
          </p:txBody>
        </p: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067340AF-3C5B-98B8-AC07-A27A88CF401C}"/>
                </a:ext>
              </a:extLst>
            </p:cNvPr>
            <p:cNvCxnSpPr>
              <a:cxnSpLocks/>
            </p:cNvCxnSpPr>
            <p:nvPr/>
          </p:nvCxnSpPr>
          <p:spPr>
            <a:xfrm>
              <a:off x="2987787" y="4770616"/>
              <a:ext cx="2889767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32" name="Imagen 31">
              <a:hlinkClick r:id="rId10" action="ppaction://hlinksldjump"/>
              <a:extLst>
                <a:ext uri="{FF2B5EF4-FFF2-40B4-BE49-F238E27FC236}">
                  <a16:creationId xmlns:a16="http://schemas.microsoft.com/office/drawing/2014/main" id="{96058254-6916-5D3C-6A64-20D6D6D4D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0800000" flipV="1">
              <a:off x="3503135" y="5150987"/>
              <a:ext cx="444027" cy="284613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D5EF6E67-935A-BA0C-4D95-5484A1B3E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78" b="96667" l="4167" r="98056">
                          <a14:foregroundMark x1="4722" y1="47778" x2="4722" y2="47778"/>
                          <a14:foregroundMark x1="4722" y1="47778" x2="4722" y2="38056"/>
                          <a14:foregroundMark x1="92222" y1="40556" x2="91389" y2="60000"/>
                          <a14:foregroundMark x1="39444" y1="55556" x2="66111" y2="56389"/>
                          <a14:foregroundMark x1="48333" y1="78611" x2="48333" y2="41667"/>
                          <a14:foregroundMark x1="48333" y1="41667" x2="58333" y2="24722"/>
                          <a14:foregroundMark x1="33333" y1="51667" x2="41389" y2="63889"/>
                          <a14:foregroundMark x1="41389" y1="63889" x2="41389" y2="63889"/>
                          <a14:foregroundMark x1="53333" y1="56389" x2="69444" y2="60278"/>
                          <a14:foregroundMark x1="66667" y1="50000" x2="67500" y2="59722"/>
                          <a14:foregroundMark x1="52500" y1="46111" x2="60000" y2="30833"/>
                          <a14:foregroundMark x1="60000" y1="30833" x2="66944" y2="30000"/>
                          <a14:foregroundMark x1="47500" y1="42500" x2="56944" y2="24722"/>
                          <a14:foregroundMark x1="56944" y1="24722" x2="67222" y2="24167"/>
                          <a14:foregroundMark x1="67222" y1="24722" x2="68333" y2="31111"/>
                          <a14:foregroundMark x1="39444" y1="95000" x2="61944" y2="95556"/>
                          <a14:foregroundMark x1="61944" y1="95556" x2="66111" y2="95000"/>
                          <a14:foregroundMark x1="48889" y1="97222" x2="53056" y2="91944"/>
                          <a14:foregroundMark x1="46111" y1="91389" x2="52778" y2="66111"/>
                          <a14:foregroundMark x1="47500" y1="39444" x2="62778" y2="26389"/>
                          <a14:foregroundMark x1="62778" y1="26389" x2="62778" y2="26389"/>
                          <a14:foregroundMark x1="61944" y1="24167" x2="69444" y2="25278"/>
                          <a14:foregroundMark x1="94444" y1="35833" x2="98333" y2="57778"/>
                          <a14:foregroundMark x1="46111" y1="37500" x2="49444" y2="23611"/>
                          <a14:foregroundMark x1="49444" y1="23611" x2="49444" y2="23611"/>
                          <a14:foregroundMark x1="31944" y1="8333" x2="61667" y2="5000"/>
                          <a14:foregroundMark x1="31944" y1="57500" x2="38611" y2="59444"/>
                          <a14:foregroundMark x1="43056" y1="1111" x2="52500" y2="278"/>
                          <a14:foregroundMark x1="47778" y1="76667" x2="58056" y2="77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11102" y="5170565"/>
              <a:ext cx="277544" cy="277544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914558F2-9C0F-5768-0243-C5CDF9733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5168" y="5153229"/>
              <a:ext cx="315982" cy="315982"/>
            </a:xfrm>
            <a:prstGeom prst="rect">
              <a:avLst/>
            </a:prstGeom>
          </p:spPr>
        </p:pic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A990D504-B0FA-E595-6D4A-730DD61D2CFD}"/>
                </a:ext>
              </a:extLst>
            </p:cNvPr>
            <p:cNvSpPr/>
            <p:nvPr/>
          </p:nvSpPr>
          <p:spPr>
            <a:xfrm>
              <a:off x="3515180" y="5572977"/>
              <a:ext cx="81511" cy="109123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0A9985CA-D601-9926-EEA5-46ECF7460831}"/>
                </a:ext>
              </a:extLst>
            </p:cNvPr>
            <p:cNvSpPr txBox="1"/>
            <p:nvPr/>
          </p:nvSpPr>
          <p:spPr>
            <a:xfrm>
              <a:off x="3567876" y="5497637"/>
              <a:ext cx="1928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u="sng" dirty="0">
                  <a:latin typeface="Arial Narrow" panose="020B0606020202030204" pitchFamily="34" charset="0"/>
                </a:rPr>
                <a:t>Acepto términos y condiciones  </a:t>
              </a:r>
            </a:p>
          </p:txBody>
        </p:sp>
      </p:grpSp>
      <p:pic>
        <p:nvPicPr>
          <p:cNvPr id="41" name="Imagen 40">
            <a:extLst>
              <a:ext uri="{FF2B5EF4-FFF2-40B4-BE49-F238E27FC236}">
                <a16:creationId xmlns:a16="http://schemas.microsoft.com/office/drawing/2014/main" id="{93ADE8DC-1144-7ECC-6CF0-DBD29A46EEB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42" name="CuadroTexto 41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0FE84DCF-E6DA-7335-8B31-242E440E7CE9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</p:spTree>
    <p:extLst>
      <p:ext uri="{BB962C8B-B14F-4D97-AF65-F5344CB8AC3E}">
        <p14:creationId xmlns:p14="http://schemas.microsoft.com/office/powerpoint/2010/main" val="2352044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F150426-6E1A-2CDC-C59A-239186645681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2FA4F4A3-B6C5-8E56-6FAA-1BAC4990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0422" y="1013938"/>
            <a:ext cx="286521" cy="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E0A06E47-4128-9E30-9F85-A703EC4110C7}"/>
              </a:ext>
            </a:extLst>
          </p:cNvPr>
          <p:cNvSpPr txBox="1"/>
          <p:nvPr/>
        </p:nvSpPr>
        <p:spPr>
          <a:xfrm>
            <a:off x="3211286" y="1316589"/>
            <a:ext cx="5094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/>
              <a:t>Vitamina B12</a:t>
            </a:r>
          </a:p>
          <a:p>
            <a:pPr algn="just"/>
            <a:r>
              <a:rPr lang="es-ES">
                <a:latin typeface="Cairo"/>
              </a:rPr>
              <a:t>E</a:t>
            </a:r>
            <a:r>
              <a:rPr lang="es-ES" b="0" i="0">
                <a:effectLst/>
                <a:latin typeface="Cairo"/>
              </a:rPr>
              <a:t>s un nutriente que ayuda a mantener la salud de las neuronas y la sangre. Además, contribuye a la formación del ácido desoxirribonucleico (ADN), el material genético presente en todas las células.</a:t>
            </a:r>
            <a:endParaRPr lang="es-CO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2115286E-3411-B189-F20F-07B124292DD4}"/>
              </a:ext>
            </a:extLst>
          </p:cNvPr>
          <p:cNvCxnSpPr>
            <a:cxnSpLocks/>
          </p:cNvCxnSpPr>
          <p:nvPr/>
        </p:nvCxnSpPr>
        <p:spPr>
          <a:xfrm>
            <a:off x="3058888" y="1193131"/>
            <a:ext cx="0" cy="53046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6CDF540-1EA9-D5F4-53ED-779AD080A38D}"/>
              </a:ext>
            </a:extLst>
          </p:cNvPr>
          <p:cNvCxnSpPr>
            <a:cxnSpLocks/>
          </p:cNvCxnSpPr>
          <p:nvPr/>
        </p:nvCxnSpPr>
        <p:spPr>
          <a:xfrm>
            <a:off x="8512628" y="1139413"/>
            <a:ext cx="0" cy="53692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35D4430-AD27-DD3C-F405-E076958EC1EE}"/>
              </a:ext>
            </a:extLst>
          </p:cNvPr>
          <p:cNvCxnSpPr>
            <a:cxnSpLocks/>
          </p:cNvCxnSpPr>
          <p:nvPr/>
        </p:nvCxnSpPr>
        <p:spPr>
          <a:xfrm flipH="1">
            <a:off x="576943" y="2917374"/>
            <a:ext cx="10668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28825E8-9AA4-2949-8F0F-49DF4EF5BB1A}"/>
              </a:ext>
            </a:extLst>
          </p:cNvPr>
          <p:cNvCxnSpPr>
            <a:cxnSpLocks/>
          </p:cNvCxnSpPr>
          <p:nvPr/>
        </p:nvCxnSpPr>
        <p:spPr>
          <a:xfrm flipH="1">
            <a:off x="578497" y="4789717"/>
            <a:ext cx="10666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6C19B85C-CA37-3E37-BF25-1160AF72D4F7}"/>
              </a:ext>
            </a:extLst>
          </p:cNvPr>
          <p:cNvCxnSpPr>
            <a:cxnSpLocks/>
          </p:cNvCxnSpPr>
          <p:nvPr/>
        </p:nvCxnSpPr>
        <p:spPr>
          <a:xfrm flipH="1">
            <a:off x="576943" y="2917374"/>
            <a:ext cx="107768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128D16B-823C-14A6-B158-DF21212EA9F8}"/>
              </a:ext>
            </a:extLst>
          </p:cNvPr>
          <p:cNvSpPr txBox="1"/>
          <p:nvPr/>
        </p:nvSpPr>
        <p:spPr>
          <a:xfrm>
            <a:off x="3220623" y="3156354"/>
            <a:ext cx="5094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/>
              <a:t>Vitamina C</a:t>
            </a:r>
          </a:p>
          <a:p>
            <a:pPr algn="just"/>
            <a:r>
              <a:rPr lang="es-ES">
                <a:latin typeface="Cairo"/>
              </a:rPr>
              <a:t>S</a:t>
            </a:r>
            <a:r>
              <a:rPr lang="es-ES" b="0" i="0">
                <a:effectLst/>
                <a:latin typeface="Cairo"/>
              </a:rPr>
              <a:t>e necesita para el crecimiento y reparación de tejidos del cuerpo. Se utiliza para producir la piel, los tendones, los ligamentos y los vasos sanguíneos. Sanar heridas y formar tejido cicatricial.</a:t>
            </a:r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2E8A74B-51C6-68D5-C01C-7EAA586DADF5}"/>
              </a:ext>
            </a:extLst>
          </p:cNvPr>
          <p:cNvSpPr txBox="1"/>
          <p:nvPr/>
        </p:nvSpPr>
        <p:spPr>
          <a:xfrm>
            <a:off x="3243945" y="5057187"/>
            <a:ext cx="5094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Vitamina D</a:t>
            </a:r>
          </a:p>
          <a:p>
            <a:pPr algn="just"/>
            <a:r>
              <a:rPr lang="es-ES" b="0" i="0">
                <a:effectLst/>
                <a:latin typeface="Cairo"/>
              </a:rPr>
              <a:t>Ayuda al cuerpo a absorber el calcio, una de las principales sustancias necesarias para tener huesos fuertes.</a:t>
            </a:r>
            <a:endParaRPr lang="es-CO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7DFEE4D0-1C49-7F0B-5BA9-7E148740BFD6}"/>
              </a:ext>
            </a:extLst>
          </p:cNvPr>
          <p:cNvSpPr/>
          <p:nvPr/>
        </p:nvSpPr>
        <p:spPr>
          <a:xfrm>
            <a:off x="9298979" y="2382412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1659B3A4-0B4C-34D4-8712-02595E5EBCDF}"/>
              </a:ext>
            </a:extLst>
          </p:cNvPr>
          <p:cNvSpPr/>
          <p:nvPr/>
        </p:nvSpPr>
        <p:spPr>
          <a:xfrm>
            <a:off x="9298978" y="4254754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AC8059EC-0B5B-5A53-3C60-4F048C6ABF89}"/>
              </a:ext>
            </a:extLst>
          </p:cNvPr>
          <p:cNvSpPr/>
          <p:nvPr/>
        </p:nvSpPr>
        <p:spPr>
          <a:xfrm>
            <a:off x="9298977" y="6068052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D806D3D-435E-D789-DA1A-024B0EBDFE17}"/>
              </a:ext>
            </a:extLst>
          </p:cNvPr>
          <p:cNvSpPr txBox="1"/>
          <p:nvPr/>
        </p:nvSpPr>
        <p:spPr>
          <a:xfrm>
            <a:off x="945486" y="2530657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$ 210.000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D579415-500A-03FB-4A36-C05A8921F61B}"/>
              </a:ext>
            </a:extLst>
          </p:cNvPr>
          <p:cNvSpPr txBox="1"/>
          <p:nvPr/>
        </p:nvSpPr>
        <p:spPr>
          <a:xfrm>
            <a:off x="984990" y="4402212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$ 180.000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8825151-5FA4-187F-C43A-F226ECFBF99F}"/>
              </a:ext>
            </a:extLst>
          </p:cNvPr>
          <p:cNvSpPr txBox="1"/>
          <p:nvPr/>
        </p:nvSpPr>
        <p:spPr>
          <a:xfrm>
            <a:off x="984990" y="6166897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$ 200.000</a:t>
            </a:r>
          </a:p>
        </p:txBody>
      </p:sp>
      <p:pic>
        <p:nvPicPr>
          <p:cNvPr id="39" name="Picture 6">
            <a:extLst>
              <a:ext uri="{FF2B5EF4-FFF2-40B4-BE49-F238E27FC236}">
                <a16:creationId xmlns:a16="http://schemas.microsoft.com/office/drawing/2014/main" id="{330AA56D-E422-6BE3-D442-36FDB30EB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1655260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780C5998-61DB-9B57-DFAD-A9F13AC72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3485868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CA87E64D-8538-B8ED-E3A5-AC553908F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5327250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5D2E81A-6AF2-5162-5FA6-10CCF40AA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672" y="1610849"/>
            <a:ext cx="870857" cy="8708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0568750-50E7-30FE-97EC-C8985D75D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8500" y="3458956"/>
            <a:ext cx="870857" cy="87085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D17436-FFEA-FD77-2BEC-CAFB1D208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0003" y="5226889"/>
            <a:ext cx="870857" cy="870857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6FF60AB2-1FC7-7A3E-63EC-02DBB31BE54D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F58F79A0-82CD-E9B6-3037-7A21EB6653D9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2A105203-014E-031D-CBE6-33A91A496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33" name="CuadroTexto 3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066F2A19-7A99-70D2-096E-930E74FD293F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6B9F0218-F096-2FEB-369E-00CCEB05488C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35" name="Imagen 10">
              <a:extLst>
                <a:ext uri="{FF2B5EF4-FFF2-40B4-BE49-F238E27FC236}">
                  <a16:creationId xmlns:a16="http://schemas.microsoft.com/office/drawing/2014/main" id="{64E5C05F-6677-2799-CD6A-286CEE352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42" name="CuadroTexto 41">
              <a:hlinkClick r:id="rId12" action="ppaction://hlinksldjump" highlightClick="1"/>
              <a:extLst>
                <a:ext uri="{FF2B5EF4-FFF2-40B4-BE49-F238E27FC236}">
                  <a16:creationId xmlns:a16="http://schemas.microsoft.com/office/drawing/2014/main" id="{57D0AC34-0376-2D1B-514E-1A3B41693B7F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43" name="Imagen 42">
            <a:extLst>
              <a:ext uri="{FF2B5EF4-FFF2-40B4-BE49-F238E27FC236}">
                <a16:creationId xmlns:a16="http://schemas.microsoft.com/office/drawing/2014/main" id="{65E9479C-2566-72EC-601C-710E3209B4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44" name="CuadroTexto 43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1A19F590-6CCD-8E53-BDFC-1ED873186D41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45" name="Imagen 44">
            <a:hlinkClick r:id="rId15" action="ppaction://hlinksldjump"/>
            <a:extLst>
              <a:ext uri="{FF2B5EF4-FFF2-40B4-BE49-F238E27FC236}">
                <a16:creationId xmlns:a16="http://schemas.microsoft.com/office/drawing/2014/main" id="{AF168891-BE65-21D7-1336-409D48EA1B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46" name="Imagen 13">
            <a:hlinkClick r:id="rId17" action="ppaction://hlinksldjump"/>
            <a:extLst>
              <a:ext uri="{FF2B5EF4-FFF2-40B4-BE49-F238E27FC236}">
                <a16:creationId xmlns:a16="http://schemas.microsoft.com/office/drawing/2014/main" id="{4C3036B2-B62B-293D-861F-4CD7F074C86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47" name="CuadroTexto 46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BCCAEA99-D6FC-2814-A127-345141EF5D89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1341552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D47AC88-1D7A-9F7C-A078-25774DE804BF}"/>
              </a:ext>
            </a:extLst>
          </p:cNvPr>
          <p:cNvSpPr/>
          <p:nvPr/>
        </p:nvSpPr>
        <p:spPr>
          <a:xfrm>
            <a:off x="0" y="1"/>
            <a:ext cx="238125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2060"/>
              </a:solidFill>
            </a:endParaRPr>
          </a:p>
        </p:txBody>
      </p:sp>
      <p:sp>
        <p:nvSpPr>
          <p:cNvPr id="30" name="Rectángulo 2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A19CF94-E568-261D-43FF-23F61EE3CD10}"/>
              </a:ext>
            </a:extLst>
          </p:cNvPr>
          <p:cNvSpPr/>
          <p:nvPr/>
        </p:nvSpPr>
        <p:spPr>
          <a:xfrm>
            <a:off x="43116" y="1133409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Ropa Deportiva</a:t>
            </a:r>
          </a:p>
        </p:txBody>
      </p:sp>
      <p:sp>
        <p:nvSpPr>
          <p:cNvPr id="36" name="Rectángulo 3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09524F4-C9FC-1A77-95FF-92A0803F21B2}"/>
              </a:ext>
            </a:extLst>
          </p:cNvPr>
          <p:cNvSpPr/>
          <p:nvPr/>
        </p:nvSpPr>
        <p:spPr>
          <a:xfrm>
            <a:off x="43116" y="1890656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Productos</a:t>
            </a:r>
          </a:p>
        </p:txBody>
      </p:sp>
      <p:sp>
        <p:nvSpPr>
          <p:cNvPr id="37" name="Rectángulo 3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9265C2-702B-BEED-8C0F-13DB0FF39861}"/>
              </a:ext>
            </a:extLst>
          </p:cNvPr>
          <p:cNvSpPr/>
          <p:nvPr/>
        </p:nvSpPr>
        <p:spPr>
          <a:xfrm>
            <a:off x="43116" y="2647903"/>
            <a:ext cx="2286000" cy="4667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u="sng">
                <a:solidFill>
                  <a:schemeClr val="bg1"/>
                </a:solidFill>
              </a:rPr>
              <a:t>Accesorios</a:t>
            </a:r>
            <a:endParaRPr lang="es-CO" i="1" u="sng">
              <a:solidFill>
                <a:schemeClr val="bg1"/>
              </a:solidFill>
            </a:endParaRPr>
          </a:p>
        </p:txBody>
      </p:sp>
      <p:sp>
        <p:nvSpPr>
          <p:cNvPr id="38" name="Rectángulo 3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E64E157-9526-9ECF-9392-D52AB93CC4B3}"/>
              </a:ext>
            </a:extLst>
          </p:cNvPr>
          <p:cNvSpPr/>
          <p:nvPr/>
        </p:nvSpPr>
        <p:spPr>
          <a:xfrm>
            <a:off x="43116" y="3405150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Orientación nutricional</a:t>
            </a:r>
          </a:p>
        </p:txBody>
      </p:sp>
      <p:sp>
        <p:nvSpPr>
          <p:cNvPr id="39" name="Rectángulo 3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093EFD95-7E1E-E846-8B0A-1A9EEEBE51AB}"/>
              </a:ext>
            </a:extLst>
          </p:cNvPr>
          <p:cNvSpPr/>
          <p:nvPr/>
        </p:nvSpPr>
        <p:spPr>
          <a:xfrm>
            <a:off x="56337" y="4162397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Info. Frutas y vegetales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CD7BE95E-5F50-17F3-9627-8440FE01CA95}"/>
              </a:ext>
            </a:extLst>
          </p:cNvPr>
          <p:cNvSpPr txBox="1"/>
          <p:nvPr/>
        </p:nvSpPr>
        <p:spPr>
          <a:xfrm>
            <a:off x="580051" y="239195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u="sng">
                <a:solidFill>
                  <a:schemeClr val="bg1"/>
                </a:solidFill>
              </a:rPr>
              <a:t>Menú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4CE99F6E-A321-2164-CF53-0BACB3BE3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12" y="278369"/>
            <a:ext cx="330157" cy="330157"/>
          </a:xfrm>
          <a:prstGeom prst="rect">
            <a:avLst/>
          </a:prstGeom>
        </p:spPr>
      </p:pic>
      <p:sp>
        <p:nvSpPr>
          <p:cNvPr id="50" name="Rectángulo 49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ACEB9352-C146-4D38-39D7-DAB4A9C7F507}"/>
              </a:ext>
            </a:extLst>
          </p:cNvPr>
          <p:cNvSpPr/>
          <p:nvPr/>
        </p:nvSpPr>
        <p:spPr>
          <a:xfrm>
            <a:off x="56337" y="4919644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Calculadora IMC</a:t>
            </a:r>
          </a:p>
        </p:txBody>
      </p:sp>
      <p:sp>
        <p:nvSpPr>
          <p:cNvPr id="51" name="Rectángulo 50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2D83ECDF-F6D8-D4D3-4DFC-080A8E9296E4}"/>
              </a:ext>
            </a:extLst>
          </p:cNvPr>
          <p:cNvSpPr/>
          <p:nvPr/>
        </p:nvSpPr>
        <p:spPr>
          <a:xfrm>
            <a:off x="43116" y="5676891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Asesoría Profesional</a:t>
            </a:r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001C5534-C53D-7B49-62F6-774700E247EE}"/>
              </a:ext>
            </a:extLst>
          </p:cNvPr>
          <p:cNvGrpSpPr/>
          <p:nvPr/>
        </p:nvGrpSpPr>
        <p:grpSpPr>
          <a:xfrm>
            <a:off x="2670108" y="1114425"/>
            <a:ext cx="8918512" cy="5118424"/>
            <a:chOff x="2670108" y="1114425"/>
            <a:chExt cx="9217092" cy="5429250"/>
          </a:xfrm>
        </p:grpSpPr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ED0026FD-E104-0485-70FD-A903CD904F5A}"/>
                </a:ext>
              </a:extLst>
            </p:cNvPr>
            <p:cNvCxnSpPr>
              <a:cxnSpLocks/>
            </p:cNvCxnSpPr>
            <p:nvPr/>
          </p:nvCxnSpPr>
          <p:spPr>
            <a:xfrm>
              <a:off x="5372100" y="1114425"/>
              <a:ext cx="0" cy="5429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F43352BF-3A7D-2C40-3C03-DC59F5CB48B7}"/>
                </a:ext>
              </a:extLst>
            </p:cNvPr>
            <p:cNvCxnSpPr>
              <a:cxnSpLocks/>
            </p:cNvCxnSpPr>
            <p:nvPr/>
          </p:nvCxnSpPr>
          <p:spPr>
            <a:xfrm>
              <a:off x="8980915" y="1114425"/>
              <a:ext cx="0" cy="5429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B53780B6-CC1A-AB71-DBF1-52E088CA614D}"/>
                </a:ext>
              </a:extLst>
            </p:cNvPr>
            <p:cNvCxnSpPr/>
            <p:nvPr/>
          </p:nvCxnSpPr>
          <p:spPr>
            <a:xfrm>
              <a:off x="2670108" y="3743325"/>
              <a:ext cx="92170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383E414-4824-D607-F017-70B37673125F}"/>
                </a:ext>
              </a:extLst>
            </p:cNvPr>
            <p:cNvSpPr txBox="1"/>
            <p:nvPr/>
          </p:nvSpPr>
          <p:spPr>
            <a:xfrm>
              <a:off x="2900364" y="3328512"/>
              <a:ext cx="1952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 i="1"/>
                <a:t>Laso para salto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5CBBF3F2-A722-F658-FD9F-E380E00662B1}"/>
                </a:ext>
              </a:extLst>
            </p:cNvPr>
            <p:cNvSpPr txBox="1"/>
            <p:nvPr/>
          </p:nvSpPr>
          <p:spPr>
            <a:xfrm>
              <a:off x="6302343" y="3328512"/>
              <a:ext cx="1952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 i="1"/>
                <a:t>Vendas elásticas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A1A911E3-2E06-70E5-734A-C9DFBCE2C091}"/>
                </a:ext>
              </a:extLst>
            </p:cNvPr>
            <p:cNvSpPr txBox="1"/>
            <p:nvPr/>
          </p:nvSpPr>
          <p:spPr>
            <a:xfrm>
              <a:off x="9632693" y="3328512"/>
              <a:ext cx="1952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 i="1"/>
                <a:t>Muñequera</a:t>
              </a:r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68491B3B-3217-851A-DA64-F0B58CEC6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72485" y="1342895"/>
              <a:ext cx="1714499" cy="1714499"/>
            </a:xfrm>
            <a:prstGeom prst="rect">
              <a:avLst/>
            </a:prstGeom>
          </p:spPr>
        </p:pic>
        <p:pic>
          <p:nvPicPr>
            <p:cNvPr id="28" name="Imagen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686522AC-A5CA-15AD-44BB-ABCB84E75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02013" y="1318485"/>
              <a:ext cx="1753281" cy="1753281"/>
            </a:xfrm>
            <a:prstGeom prst="rect">
              <a:avLst/>
            </a:prstGeom>
          </p:spPr>
        </p:pic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7A268E38-2AB2-B95A-D6A4-10C537B3C438}"/>
                </a:ext>
              </a:extLst>
            </p:cNvPr>
            <p:cNvSpPr txBox="1"/>
            <p:nvPr/>
          </p:nvSpPr>
          <p:spPr>
            <a:xfrm>
              <a:off x="2900364" y="6174343"/>
              <a:ext cx="1952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 i="1"/>
                <a:t>Rodillera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14CF1B9A-95E8-149B-56A0-BA11302B94A1}"/>
                </a:ext>
              </a:extLst>
            </p:cNvPr>
            <p:cNvSpPr txBox="1"/>
            <p:nvPr/>
          </p:nvSpPr>
          <p:spPr>
            <a:xfrm>
              <a:off x="6197722" y="6174343"/>
              <a:ext cx="1952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 i="1"/>
                <a:t>Pesas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680ACC0B-A236-5D5A-4936-4EF98102BEFC}"/>
                </a:ext>
              </a:extLst>
            </p:cNvPr>
            <p:cNvSpPr txBox="1"/>
            <p:nvPr/>
          </p:nvSpPr>
          <p:spPr>
            <a:xfrm>
              <a:off x="9632693" y="6174343"/>
              <a:ext cx="1952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 i="1"/>
                <a:t>Bandas elásticas</a:t>
              </a:r>
            </a:p>
          </p:txBody>
        </p:sp>
        <p:pic>
          <p:nvPicPr>
            <p:cNvPr id="48" name="Imagen 47" descr="Forma&#10;&#10;Descripción generada automáticamente con confianza baja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84E5378-50EA-026C-488F-561E0E414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3068" y="1323910"/>
              <a:ext cx="1868520" cy="1868520"/>
            </a:xfrm>
            <a:prstGeom prst="rect">
              <a:avLst/>
            </a:prstGeom>
          </p:spPr>
        </p:pic>
        <p:pic>
          <p:nvPicPr>
            <p:cNvPr id="53" name="Imagen 52">
              <a:extLst>
                <a:ext uri="{FF2B5EF4-FFF2-40B4-BE49-F238E27FC236}">
                  <a16:creationId xmlns:a16="http://schemas.microsoft.com/office/drawing/2014/main" id="{AFBE9639-859C-6A1F-C7C6-79D63C25C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33555" y="4214514"/>
              <a:ext cx="1886240" cy="1886240"/>
            </a:xfrm>
            <a:prstGeom prst="rect">
              <a:avLst/>
            </a:prstGeom>
          </p:spPr>
        </p:pic>
        <p:pic>
          <p:nvPicPr>
            <p:cNvPr id="9236" name="Picture 20">
              <a:extLst>
                <a:ext uri="{FF2B5EF4-FFF2-40B4-BE49-F238E27FC236}">
                  <a16:creationId xmlns:a16="http://schemas.microsoft.com/office/drawing/2014/main" id="{8EABB2D0-C17E-FB6F-07F8-04286DA14D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3251" y="4214514"/>
              <a:ext cx="2031505" cy="2031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38" name="Picture 22">
              <a:extLst>
                <a:ext uri="{FF2B5EF4-FFF2-40B4-BE49-F238E27FC236}">
                  <a16:creationId xmlns:a16="http://schemas.microsoft.com/office/drawing/2014/main" id="{24DC633F-F616-0976-A7C9-ADF47E10A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221" y="4196396"/>
              <a:ext cx="2049623" cy="2049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Rectángulo 56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4BB7E0D9-EAE1-D2B2-17A6-6D19DA5F68A0}"/>
              </a:ext>
            </a:extLst>
          </p:cNvPr>
          <p:cNvSpPr/>
          <p:nvPr/>
        </p:nvSpPr>
        <p:spPr>
          <a:xfrm>
            <a:off x="51950" y="6267446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Ventana especial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30C70592-6C5C-CC09-29B7-0C95CF149DB2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795C67F3-00F8-876F-9A3A-3F0475555D76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EB1FE39D-BC7A-BCC8-36BE-1FC3CA59D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19" name="CuadroTexto 1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84EAA76-744E-52DB-066B-E78A5A59E4EC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0F66A44C-233A-ABC1-380D-D7537C47E99D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25" name="Imagen 10">
              <a:extLst>
                <a:ext uri="{FF2B5EF4-FFF2-40B4-BE49-F238E27FC236}">
                  <a16:creationId xmlns:a16="http://schemas.microsoft.com/office/drawing/2014/main" id="{68FB4ECD-D0C5-C393-4AF2-56F78D4AF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27" name="CuadroTexto 26">
              <a:hlinkClick r:id="rId19" action="ppaction://hlinksldjump" highlightClick="1"/>
              <a:extLst>
                <a:ext uri="{FF2B5EF4-FFF2-40B4-BE49-F238E27FC236}">
                  <a16:creationId xmlns:a16="http://schemas.microsoft.com/office/drawing/2014/main" id="{CFEA0235-7909-16C8-C60E-3FA78B459C38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40" name="Imagen 39">
            <a:hlinkClick r:id="rId20" action="ppaction://hlinksldjump"/>
            <a:extLst>
              <a:ext uri="{FF2B5EF4-FFF2-40B4-BE49-F238E27FC236}">
                <a16:creationId xmlns:a16="http://schemas.microsoft.com/office/drawing/2014/main" id="{ED526E7D-1DD9-0435-3CDC-D23CC2FA1A8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42" name="Imagen 13">
            <a:hlinkClick r:id="rId22" action="ppaction://hlinksldjump"/>
            <a:extLst>
              <a:ext uri="{FF2B5EF4-FFF2-40B4-BE49-F238E27FC236}">
                <a16:creationId xmlns:a16="http://schemas.microsoft.com/office/drawing/2014/main" id="{8AB69A13-20EF-4E75-CB59-C46A63B128B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43" name="CuadroTexto 42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EE6E1A20-CB28-1491-D7DD-3A8AB64303CC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2692277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F150426-6E1A-2CDC-C59A-239186645681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2115286E-3411-B189-F20F-07B124292DD4}"/>
              </a:ext>
            </a:extLst>
          </p:cNvPr>
          <p:cNvCxnSpPr>
            <a:cxnSpLocks/>
          </p:cNvCxnSpPr>
          <p:nvPr/>
        </p:nvCxnSpPr>
        <p:spPr>
          <a:xfrm>
            <a:off x="3058888" y="1193131"/>
            <a:ext cx="0" cy="38796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6CDF540-1EA9-D5F4-53ED-779AD080A38D}"/>
              </a:ext>
            </a:extLst>
          </p:cNvPr>
          <p:cNvCxnSpPr>
            <a:cxnSpLocks/>
          </p:cNvCxnSpPr>
          <p:nvPr/>
        </p:nvCxnSpPr>
        <p:spPr>
          <a:xfrm flipH="1">
            <a:off x="8508060" y="1139413"/>
            <a:ext cx="4568" cy="39333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28825E8-9AA4-2949-8F0F-49DF4EF5BB1A}"/>
              </a:ext>
            </a:extLst>
          </p:cNvPr>
          <p:cNvCxnSpPr>
            <a:cxnSpLocks/>
          </p:cNvCxnSpPr>
          <p:nvPr/>
        </p:nvCxnSpPr>
        <p:spPr>
          <a:xfrm flipH="1">
            <a:off x="578497" y="3015350"/>
            <a:ext cx="106664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128D16B-823C-14A6-B158-DF21212EA9F8}"/>
              </a:ext>
            </a:extLst>
          </p:cNvPr>
          <p:cNvSpPr txBox="1"/>
          <p:nvPr/>
        </p:nvSpPr>
        <p:spPr>
          <a:xfrm>
            <a:off x="3220623" y="1381987"/>
            <a:ext cx="5094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/>
              <a:t>Vendas elásticas</a:t>
            </a:r>
          </a:p>
          <a:p>
            <a:pPr algn="just"/>
            <a:r>
              <a:rPr lang="es-ES">
                <a:latin typeface="Cairo"/>
              </a:rPr>
              <a:t>S</a:t>
            </a:r>
            <a:r>
              <a:rPr lang="es-ES" b="0" i="0">
                <a:effectLst/>
                <a:latin typeface="Cairo"/>
              </a:rPr>
              <a:t>e necesita para el crecimiento y reparación de tejidos del cuerpo. Se utiliza para producir la piel, los tendones, los ligamentos y los vasos sanguíneos. Sanar heridas y formar tejido cicatricial.</a:t>
            </a:r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2E8A74B-51C6-68D5-C01C-7EAA586DADF5}"/>
              </a:ext>
            </a:extLst>
          </p:cNvPr>
          <p:cNvSpPr txBox="1"/>
          <p:nvPr/>
        </p:nvSpPr>
        <p:spPr>
          <a:xfrm>
            <a:off x="3243945" y="3282820"/>
            <a:ext cx="5094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/>
              <a:t>Muñequera</a:t>
            </a:r>
          </a:p>
          <a:p>
            <a:pPr algn="just"/>
            <a:r>
              <a:rPr lang="es-ES" b="0" i="0">
                <a:effectLst/>
                <a:latin typeface="Cairo"/>
              </a:rPr>
              <a:t>Ayuda al cuerpo a absorber el calcio, una de las principales sustancias necesarias para tener huesos fuertes.</a:t>
            </a:r>
            <a:endParaRPr lang="es-CO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1659B3A4-0B4C-34D4-8712-02595E5EBCDF}"/>
              </a:ext>
            </a:extLst>
          </p:cNvPr>
          <p:cNvSpPr/>
          <p:nvPr/>
        </p:nvSpPr>
        <p:spPr>
          <a:xfrm>
            <a:off x="9298978" y="2480387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AC8059EC-0B5B-5A53-3C60-4F048C6ABF89}"/>
              </a:ext>
            </a:extLst>
          </p:cNvPr>
          <p:cNvSpPr/>
          <p:nvPr/>
        </p:nvSpPr>
        <p:spPr>
          <a:xfrm>
            <a:off x="9298977" y="4293685"/>
            <a:ext cx="1518161" cy="3789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b="1">
                <a:solidFill>
                  <a:schemeClr val="tx1"/>
                </a:solidFill>
              </a:rPr>
              <a:t>Añadir al carrito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D579415-500A-03FB-4A36-C05A8921F61B}"/>
              </a:ext>
            </a:extLst>
          </p:cNvPr>
          <p:cNvSpPr txBox="1"/>
          <p:nvPr/>
        </p:nvSpPr>
        <p:spPr>
          <a:xfrm>
            <a:off x="984990" y="2627845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$ 5.000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8825151-5FA4-187F-C43A-F226ECFBF99F}"/>
              </a:ext>
            </a:extLst>
          </p:cNvPr>
          <p:cNvSpPr txBox="1"/>
          <p:nvPr/>
        </p:nvSpPr>
        <p:spPr>
          <a:xfrm>
            <a:off x="984990" y="4392530"/>
            <a:ext cx="1477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/>
              <a:t>$ 13.000</a:t>
            </a:r>
          </a:p>
        </p:txBody>
      </p:sp>
      <p:pic>
        <p:nvPicPr>
          <p:cNvPr id="40" name="Picture 6">
            <a:extLst>
              <a:ext uri="{FF2B5EF4-FFF2-40B4-BE49-F238E27FC236}">
                <a16:creationId xmlns:a16="http://schemas.microsoft.com/office/drawing/2014/main" id="{780C5998-61DB-9B57-DFAD-A9F13AC72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1711501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CA87E64D-8538-B8ED-E3A5-AC553908F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976" y="3552883"/>
            <a:ext cx="571116" cy="57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7F92B7-5D4A-D9EE-6630-D12D22B96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081" y="1563510"/>
            <a:ext cx="1012322" cy="986317"/>
          </a:xfrm>
          <a:prstGeom prst="rect">
            <a:avLst/>
          </a:prstGeom>
        </p:spPr>
      </p:pic>
      <p:pic>
        <p:nvPicPr>
          <p:cNvPr id="9" name="Imagen 8" descr="Forma&#10;&#10;Descripción generada automáticamente con confianza baja">
            <a:extLst>
              <a:ext uri="{FF2B5EF4-FFF2-40B4-BE49-F238E27FC236}">
                <a16:creationId xmlns:a16="http://schemas.microsoft.com/office/drawing/2014/main" id="{00AB5D4A-9810-0B20-6800-0EAC963A5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15" y="3216222"/>
            <a:ext cx="1174951" cy="1144768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C8980273-0EA9-EB5F-7A56-0447A2379B3F}"/>
              </a:ext>
            </a:extLst>
          </p:cNvPr>
          <p:cNvGrpSpPr/>
          <p:nvPr/>
        </p:nvGrpSpPr>
        <p:grpSpPr>
          <a:xfrm>
            <a:off x="0" y="5303911"/>
            <a:ext cx="12192000" cy="1573753"/>
            <a:chOff x="0" y="2664663"/>
            <a:chExt cx="12192000" cy="1573753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E5C78994-48BF-FA5C-A6B9-F25A54E5E302}"/>
                </a:ext>
              </a:extLst>
            </p:cNvPr>
            <p:cNvGrpSpPr/>
            <p:nvPr/>
          </p:nvGrpSpPr>
          <p:grpSpPr>
            <a:xfrm>
              <a:off x="0" y="2664663"/>
              <a:ext cx="12192000" cy="1573753"/>
              <a:chOff x="0" y="5098642"/>
              <a:chExt cx="12192000" cy="1573753"/>
            </a:xfrm>
          </p:grpSpPr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57166EEE-C2A2-EA35-5C6C-D453597F6069}"/>
                  </a:ext>
                </a:extLst>
              </p:cNvPr>
              <p:cNvSpPr/>
              <p:nvPr/>
            </p:nvSpPr>
            <p:spPr>
              <a:xfrm>
                <a:off x="0" y="5113077"/>
                <a:ext cx="12192000" cy="15428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AFE35E87-9642-1D9A-EB1C-B21D4C1356FD}"/>
                  </a:ext>
                </a:extLst>
              </p:cNvPr>
              <p:cNvSpPr txBox="1"/>
              <p:nvPr/>
            </p:nvSpPr>
            <p:spPr>
              <a:xfrm>
                <a:off x="164900" y="5102735"/>
                <a:ext cx="18925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200" b="1">
                    <a:solidFill>
                      <a:schemeClr val="bg1"/>
                    </a:solidFill>
                  </a:rPr>
                  <a:t>CONTENIDO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Ropa Deportiva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Productos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Accesorios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Orien. Nutricional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Info. Frutas y Vegetales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Ventana Especial</a:t>
                </a:r>
                <a:br>
                  <a:rPr lang="es-CO" sz="1200">
                    <a:solidFill>
                      <a:schemeClr val="bg1"/>
                    </a:solidFill>
                  </a:rPr>
                </a:br>
                <a:r>
                  <a:rPr lang="es-CO" sz="1200">
                    <a:solidFill>
                      <a:schemeClr val="bg1"/>
                    </a:solidFill>
                  </a:rPr>
                  <a:t>Asesoría profesional</a:t>
                </a:r>
              </a:p>
            </p:txBody>
          </p:sp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8C1242C9-2174-D1FC-36BA-D3C620B41577}"/>
                  </a:ext>
                </a:extLst>
              </p:cNvPr>
              <p:cNvSpPr txBox="1"/>
              <p:nvPr/>
            </p:nvSpPr>
            <p:spPr>
              <a:xfrm>
                <a:off x="2411854" y="5102735"/>
                <a:ext cx="1736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200" b="1">
                    <a:solidFill>
                      <a:schemeClr val="bg1"/>
                    </a:solidFill>
                  </a:rPr>
                  <a:t>AYUDA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Soporte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FAQS</a:t>
                </a:r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5735833D-6AFE-A3D1-3816-E299AA66EB73}"/>
                  </a:ext>
                </a:extLst>
              </p:cNvPr>
              <p:cNvSpPr txBox="1"/>
              <p:nvPr/>
            </p:nvSpPr>
            <p:spPr>
              <a:xfrm>
                <a:off x="4015081" y="5098643"/>
                <a:ext cx="20809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200" b="1">
                    <a:solidFill>
                      <a:schemeClr val="bg1"/>
                    </a:solidFill>
                  </a:rPr>
                  <a:t>COMPANY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¿Quiénes somos?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Contacta con nosotros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Precios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Novedades</a:t>
                </a:r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9182DFDA-B9F4-188A-F65D-FEF2D517A4B1}"/>
                  </a:ext>
                </a:extLst>
              </p:cNvPr>
              <p:cNvSpPr txBox="1"/>
              <p:nvPr/>
            </p:nvSpPr>
            <p:spPr>
              <a:xfrm>
                <a:off x="6427141" y="5098642"/>
                <a:ext cx="20809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200" b="1">
                    <a:solidFill>
                      <a:schemeClr val="bg1"/>
                    </a:solidFill>
                  </a:rPr>
                  <a:t>DIRECCION</a:t>
                </a:r>
              </a:p>
            </p:txBody>
          </p:sp>
          <p:pic>
            <p:nvPicPr>
              <p:cNvPr id="42" name="Imagen 11">
                <a:extLst>
                  <a:ext uri="{FF2B5EF4-FFF2-40B4-BE49-F238E27FC236}">
                    <a16:creationId xmlns:a16="http://schemas.microsoft.com/office/drawing/2014/main" id="{F6F27AD4-D44C-C909-C290-881A9351A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3200" y="5546604"/>
                <a:ext cx="751114" cy="751114"/>
              </a:xfrm>
              <a:prstGeom prst="rect">
                <a:avLst/>
              </a:prstGeom>
            </p:spPr>
          </p:pic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303EFFCA-0E72-33BE-E3EE-28B989D788C4}"/>
                  </a:ext>
                </a:extLst>
              </p:cNvPr>
              <p:cNvSpPr txBox="1"/>
              <p:nvPr/>
            </p:nvSpPr>
            <p:spPr>
              <a:xfrm>
                <a:off x="10348954" y="5098642"/>
                <a:ext cx="1528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00" b="1" u="sng">
                    <a:solidFill>
                      <a:schemeClr val="bg1"/>
                    </a:solidFill>
                  </a:rPr>
                  <a:t>REDES SOCIALES</a:t>
                </a:r>
              </a:p>
            </p:txBody>
          </p:sp>
        </p:grpSp>
        <p:pic>
          <p:nvPicPr>
            <p:cNvPr id="19" name="Imagen 18" descr="Patrón de fond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121A818-57A9-381D-42AE-823728A7D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957" y="3265730"/>
              <a:ext cx="444903" cy="444903"/>
            </a:xfrm>
            <a:prstGeom prst="plus">
              <a:avLst/>
            </a:prstGeom>
          </p:spPr>
        </p:pic>
      </p:grpSp>
      <p:pic>
        <p:nvPicPr>
          <p:cNvPr id="46" name="Imagen 45">
            <a:hlinkClick r:id="rId8" action="ppaction://hlinksldjump"/>
            <a:extLst>
              <a:ext uri="{FF2B5EF4-FFF2-40B4-BE49-F238E27FC236}">
                <a16:creationId xmlns:a16="http://schemas.microsoft.com/office/drawing/2014/main" id="{A29BDC63-1DEC-FD11-7EE6-82BCA47EF7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77587" y="4822228"/>
            <a:ext cx="337457" cy="337457"/>
          </a:xfrm>
          <a:prstGeom prst="rect">
            <a:avLst/>
          </a:prstGeom>
        </p:spPr>
      </p:pic>
      <p:pic>
        <p:nvPicPr>
          <p:cNvPr id="52" name="Imagen 13">
            <a:hlinkClick r:id="rId10" action="ppaction://hlinksldjump"/>
            <a:extLst>
              <a:ext uri="{FF2B5EF4-FFF2-40B4-BE49-F238E27FC236}">
                <a16:creationId xmlns:a16="http://schemas.microsoft.com/office/drawing/2014/main" id="{260A2E9A-4CA4-CD9A-0C64-C4674DDC86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1603487" y="4421949"/>
            <a:ext cx="337457" cy="275717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36A886FD-828C-3449-C83B-3B07C676DE51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B1A93E2C-E349-37A6-BA6A-E92092C411DE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2E5C8669-3FE3-9657-3352-BEC988F68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30" name="CuadroTexto 2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E88FEEA-5808-C88C-EE7E-D2711414B0AC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8925F80B-6914-90E5-1BE2-4CDF933559C3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39" name="Imagen 10">
              <a:extLst>
                <a:ext uri="{FF2B5EF4-FFF2-40B4-BE49-F238E27FC236}">
                  <a16:creationId xmlns:a16="http://schemas.microsoft.com/office/drawing/2014/main" id="{F66BBE85-E5C2-BBFD-BB9B-3BF1783CB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44" name="CuadroTexto 43">
              <a:hlinkClick r:id="rId16" action="ppaction://hlinksldjump" highlightClick="1"/>
              <a:extLst>
                <a:ext uri="{FF2B5EF4-FFF2-40B4-BE49-F238E27FC236}">
                  <a16:creationId xmlns:a16="http://schemas.microsoft.com/office/drawing/2014/main" id="{F786BA87-5AB0-CF9E-70A2-A1EBC0DB0340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45" name="Imagen 44">
            <a:extLst>
              <a:ext uri="{FF2B5EF4-FFF2-40B4-BE49-F238E27FC236}">
                <a16:creationId xmlns:a16="http://schemas.microsoft.com/office/drawing/2014/main" id="{56412E88-544F-F7E7-5FB4-645285F22D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47" name="CuadroTexto 46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8712108C-93F1-5CC4-1C63-5FCAED6081EA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48" name="Picture 2">
            <a:hlinkClick r:id="rId19" action="ppaction://hlinksldjump"/>
            <a:extLst>
              <a:ext uri="{FF2B5EF4-FFF2-40B4-BE49-F238E27FC236}">
                <a16:creationId xmlns:a16="http://schemas.microsoft.com/office/drawing/2014/main" id="{3DD90BF6-9B6F-E660-3E68-F26590AC0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0422" y="1013938"/>
            <a:ext cx="286521" cy="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194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D47AC88-1D7A-9F7C-A078-25774DE804BF}"/>
              </a:ext>
            </a:extLst>
          </p:cNvPr>
          <p:cNvSpPr/>
          <p:nvPr/>
        </p:nvSpPr>
        <p:spPr>
          <a:xfrm>
            <a:off x="0" y="1"/>
            <a:ext cx="238125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2060"/>
              </a:solidFill>
            </a:endParaRPr>
          </a:p>
        </p:txBody>
      </p:sp>
      <p:sp>
        <p:nvSpPr>
          <p:cNvPr id="30" name="Rectángulo 2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A19CF94-E568-261D-43FF-23F61EE3CD10}"/>
              </a:ext>
            </a:extLst>
          </p:cNvPr>
          <p:cNvSpPr/>
          <p:nvPr/>
        </p:nvSpPr>
        <p:spPr>
          <a:xfrm>
            <a:off x="38729" y="1133409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Ropa Deportiva</a:t>
            </a:r>
          </a:p>
        </p:txBody>
      </p:sp>
      <p:sp>
        <p:nvSpPr>
          <p:cNvPr id="36" name="Rectángulo 3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09524F4-C9FC-1A77-95FF-92A0803F21B2}"/>
              </a:ext>
            </a:extLst>
          </p:cNvPr>
          <p:cNvSpPr/>
          <p:nvPr/>
        </p:nvSpPr>
        <p:spPr>
          <a:xfrm>
            <a:off x="38729" y="1890656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Productos</a:t>
            </a:r>
          </a:p>
        </p:txBody>
      </p:sp>
      <p:sp>
        <p:nvSpPr>
          <p:cNvPr id="37" name="Rectángulo 3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29265C2-702B-BEED-8C0F-13DB0FF39861}"/>
              </a:ext>
            </a:extLst>
          </p:cNvPr>
          <p:cNvSpPr/>
          <p:nvPr/>
        </p:nvSpPr>
        <p:spPr>
          <a:xfrm>
            <a:off x="38729" y="2647903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Accesorios</a:t>
            </a:r>
            <a:endParaRPr lang="es-CO" i="1">
              <a:solidFill>
                <a:schemeClr val="bg1"/>
              </a:solidFill>
            </a:endParaRPr>
          </a:p>
        </p:txBody>
      </p:sp>
      <p:sp>
        <p:nvSpPr>
          <p:cNvPr id="38" name="Rectángulo 37">
            <a:hlinkClick r:id="rId5" action="ppaction://hlinksldjump"/>
            <a:extLst>
              <a:ext uri="{FF2B5EF4-FFF2-40B4-BE49-F238E27FC236}">
                <a16:creationId xmlns:a16="http://schemas.microsoft.com/office/drawing/2014/main" id="{5E64E157-9526-9ECF-9392-D52AB93CC4B3}"/>
              </a:ext>
            </a:extLst>
          </p:cNvPr>
          <p:cNvSpPr/>
          <p:nvPr/>
        </p:nvSpPr>
        <p:spPr>
          <a:xfrm>
            <a:off x="38729" y="3405150"/>
            <a:ext cx="2286000" cy="4667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u="sng" dirty="0">
                <a:solidFill>
                  <a:schemeClr val="bg1"/>
                </a:solidFill>
              </a:rPr>
              <a:t>Orientación nutricional </a:t>
            </a:r>
          </a:p>
        </p:txBody>
      </p:sp>
      <p:sp>
        <p:nvSpPr>
          <p:cNvPr id="39" name="Rectángulo 3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093EFD95-7E1E-E846-8B0A-1A9EEEBE51AB}"/>
              </a:ext>
            </a:extLst>
          </p:cNvPr>
          <p:cNvSpPr/>
          <p:nvPr/>
        </p:nvSpPr>
        <p:spPr>
          <a:xfrm>
            <a:off x="51950" y="4162397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 err="1">
                <a:solidFill>
                  <a:schemeClr val="bg1"/>
                </a:solidFill>
              </a:rPr>
              <a:t>Info</a:t>
            </a:r>
            <a:r>
              <a:rPr lang="es-CO" sz="1600" i="1" dirty="0">
                <a:solidFill>
                  <a:schemeClr val="bg1"/>
                </a:solidFill>
              </a:rPr>
              <a:t>. Frutas y vegetales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CD7BE95E-5F50-17F3-9627-8440FE01CA95}"/>
              </a:ext>
            </a:extLst>
          </p:cNvPr>
          <p:cNvSpPr txBox="1"/>
          <p:nvPr/>
        </p:nvSpPr>
        <p:spPr>
          <a:xfrm>
            <a:off x="580051" y="239195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u="sng">
                <a:solidFill>
                  <a:schemeClr val="bg1"/>
                </a:solidFill>
              </a:rPr>
              <a:t>Menú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4CE99F6E-A321-2164-CF53-0BACB3BE3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912" y="278369"/>
            <a:ext cx="330157" cy="330157"/>
          </a:xfrm>
          <a:prstGeom prst="rect">
            <a:avLst/>
          </a:prstGeom>
        </p:spPr>
      </p:pic>
      <p:sp>
        <p:nvSpPr>
          <p:cNvPr id="50" name="Rectángulo 49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CEB9352-C146-4D38-39D7-DAB4A9C7F507}"/>
              </a:ext>
            </a:extLst>
          </p:cNvPr>
          <p:cNvSpPr/>
          <p:nvPr/>
        </p:nvSpPr>
        <p:spPr>
          <a:xfrm>
            <a:off x="51950" y="4919644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Calculadora IMC</a:t>
            </a:r>
          </a:p>
        </p:txBody>
      </p:sp>
      <p:sp>
        <p:nvSpPr>
          <p:cNvPr id="51" name="Rectángulo 50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2D83ECDF-F6D8-D4D3-4DFC-080A8E9296E4}"/>
              </a:ext>
            </a:extLst>
          </p:cNvPr>
          <p:cNvSpPr/>
          <p:nvPr/>
        </p:nvSpPr>
        <p:spPr>
          <a:xfrm>
            <a:off x="38729" y="5676891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Asesoría Profesional</a:t>
            </a:r>
          </a:p>
        </p:txBody>
      </p:sp>
      <p:sp>
        <p:nvSpPr>
          <p:cNvPr id="2" name="Rectángulo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2970133A-9F73-C350-61C5-70C886CD84BF}"/>
              </a:ext>
            </a:extLst>
          </p:cNvPr>
          <p:cNvSpPr/>
          <p:nvPr/>
        </p:nvSpPr>
        <p:spPr>
          <a:xfrm>
            <a:off x="51950" y="6267446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Ventana especial</a:t>
            </a:r>
          </a:p>
        </p:txBody>
      </p:sp>
      <p:graphicFrame>
        <p:nvGraphicFramePr>
          <p:cNvPr id="18" name="Tabla 8">
            <a:extLst>
              <a:ext uri="{FF2B5EF4-FFF2-40B4-BE49-F238E27FC236}">
                <a16:creationId xmlns:a16="http://schemas.microsoft.com/office/drawing/2014/main" id="{134D6FA6-5AC2-081C-E68F-64FB29E1C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921886"/>
              </p:ext>
            </p:extLst>
          </p:nvPr>
        </p:nvGraphicFramePr>
        <p:xfrm>
          <a:off x="2748057" y="3021035"/>
          <a:ext cx="8773009" cy="3220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7713">
                  <a:extLst>
                    <a:ext uri="{9D8B030D-6E8A-4147-A177-3AD203B41FA5}">
                      <a16:colId xmlns:a16="http://schemas.microsoft.com/office/drawing/2014/main" val="431401170"/>
                    </a:ext>
                  </a:extLst>
                </a:gridCol>
                <a:gridCol w="1017896">
                  <a:extLst>
                    <a:ext uri="{9D8B030D-6E8A-4147-A177-3AD203B41FA5}">
                      <a16:colId xmlns:a16="http://schemas.microsoft.com/office/drawing/2014/main" val="3669465805"/>
                    </a:ext>
                  </a:extLst>
                </a:gridCol>
                <a:gridCol w="1121981">
                  <a:extLst>
                    <a:ext uri="{9D8B030D-6E8A-4147-A177-3AD203B41FA5}">
                      <a16:colId xmlns:a16="http://schemas.microsoft.com/office/drawing/2014/main" val="2429890141"/>
                    </a:ext>
                  </a:extLst>
                </a:gridCol>
                <a:gridCol w="1122855">
                  <a:extLst>
                    <a:ext uri="{9D8B030D-6E8A-4147-A177-3AD203B41FA5}">
                      <a16:colId xmlns:a16="http://schemas.microsoft.com/office/drawing/2014/main" val="1505622988"/>
                    </a:ext>
                  </a:extLst>
                </a:gridCol>
                <a:gridCol w="1099423">
                  <a:extLst>
                    <a:ext uri="{9D8B030D-6E8A-4147-A177-3AD203B41FA5}">
                      <a16:colId xmlns:a16="http://schemas.microsoft.com/office/drawing/2014/main" val="2468463733"/>
                    </a:ext>
                  </a:extLst>
                </a:gridCol>
                <a:gridCol w="1061066">
                  <a:extLst>
                    <a:ext uri="{9D8B030D-6E8A-4147-A177-3AD203B41FA5}">
                      <a16:colId xmlns:a16="http://schemas.microsoft.com/office/drawing/2014/main" val="2000960353"/>
                    </a:ext>
                  </a:extLst>
                </a:gridCol>
                <a:gridCol w="1088744">
                  <a:extLst>
                    <a:ext uri="{9D8B030D-6E8A-4147-A177-3AD203B41FA5}">
                      <a16:colId xmlns:a16="http://schemas.microsoft.com/office/drawing/2014/main" val="1961939362"/>
                    </a:ext>
                  </a:extLst>
                </a:gridCol>
                <a:gridCol w="1153331">
                  <a:extLst>
                    <a:ext uri="{9D8B030D-6E8A-4147-A177-3AD203B41FA5}">
                      <a16:colId xmlns:a16="http://schemas.microsoft.com/office/drawing/2014/main" val="1765717510"/>
                    </a:ext>
                  </a:extLst>
                </a:gridCol>
              </a:tblGrid>
              <a:tr h="371232">
                <a:tc>
                  <a:txBody>
                    <a:bodyPr/>
                    <a:lstStyle/>
                    <a:p>
                      <a:pPr algn="ctr"/>
                      <a:r>
                        <a:rPr lang="es-CO" sz="1500" b="1"/>
                        <a:t>HORARIO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500" b="1"/>
                        <a:t>LUNES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500" b="1"/>
                        <a:t>MARTES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500" b="1"/>
                        <a:t>MIERCOLES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500" b="1"/>
                        <a:t>JUEVES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500" b="1"/>
                        <a:t>VIERNES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500" b="1"/>
                        <a:t>SABADO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500" b="1"/>
                        <a:t>DOMINGO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610990"/>
                  </a:ext>
                </a:extLst>
              </a:tr>
              <a:tr h="374592">
                <a:tc gridSpan="8">
                  <a:txBody>
                    <a:bodyPr/>
                    <a:lstStyle/>
                    <a:p>
                      <a:pPr algn="ctr"/>
                      <a:r>
                        <a:rPr lang="es-CO" sz="1600" i="1"/>
                        <a:t>Desayuno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143377"/>
                  </a:ext>
                </a:extLst>
              </a:tr>
              <a:tr h="3712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/>
                        <a:t>7:00 - 8:30 a.m.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b="0" i="0" kern="1200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Avena con yogur y frutos rojos.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kern="1200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Tostadas con aguacate y germinados.</a:t>
                      </a:r>
                      <a:endParaRPr lang="es-CO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kern="1200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Bocadillo de higos y calabacín.</a:t>
                      </a:r>
                      <a:endParaRPr lang="es-CO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b="0" i="0" kern="1200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Creps ligeros con huevo y frutas.</a:t>
                      </a:r>
                      <a:endParaRPr lang="es-CO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b="0" i="0" kern="1200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Sándwich de salmón ahumado.</a:t>
                      </a:r>
                      <a:endParaRPr lang="es-CO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Yogur con manzana, nueces y semillas de chía.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 integral, pechuga, queso y lechuga.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015281"/>
                  </a:ext>
                </a:extLst>
              </a:tr>
              <a:tr h="371232">
                <a:tc gridSpan="8">
                  <a:txBody>
                    <a:bodyPr/>
                    <a:lstStyle/>
                    <a:p>
                      <a:pPr algn="ctr"/>
                      <a:r>
                        <a:rPr lang="es-CO" sz="1600" i="1"/>
                        <a:t>Media mañana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440035"/>
                  </a:ext>
                </a:extLst>
              </a:tr>
              <a:tr h="719824">
                <a:tc>
                  <a:txBody>
                    <a:bodyPr/>
                    <a:lstStyle/>
                    <a:p>
                      <a:pPr algn="ctr"/>
                      <a:r>
                        <a:rPr lang="es-CO" sz="1600"/>
                        <a:t>10:30 – 11:00 a.m.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Tomates Cherry.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Pudding de chía y fruta.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Fresas con limón.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Galletas caseras de avena.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Limonada casera.</a:t>
                      </a:r>
                    </a:p>
                    <a:p>
                      <a:endParaRPr lang="es-CO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Chips de zanahoria y calabacín.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Chips de manzana.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207412"/>
                  </a:ext>
                </a:extLst>
              </a:tr>
            </a:tbl>
          </a:graphicData>
        </a:graphic>
      </p:graphicFrame>
      <p:sp>
        <p:nvSpPr>
          <p:cNvPr id="19" name="CuadroTexto 18">
            <a:extLst>
              <a:ext uri="{FF2B5EF4-FFF2-40B4-BE49-F238E27FC236}">
                <a16:creationId xmlns:a16="http://schemas.microsoft.com/office/drawing/2014/main" id="{66AA382C-2437-D045-AFF9-70446DCCE8A2}"/>
              </a:ext>
            </a:extLst>
          </p:cNvPr>
          <p:cNvSpPr txBox="1"/>
          <p:nvPr/>
        </p:nvSpPr>
        <p:spPr>
          <a:xfrm>
            <a:off x="2748059" y="1280066"/>
            <a:ext cx="8773008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b="1" dirty="0">
                <a:latin typeface="Comic Sans MS" panose="030F0702030302020204" pitchFamily="66" charset="0"/>
              </a:rPr>
              <a:t>HORARIO SALUDABLE DE COMIDAS</a:t>
            </a:r>
          </a:p>
          <a:p>
            <a:pPr algn="ctr"/>
            <a:endParaRPr lang="es-CO" b="1" dirty="0">
              <a:latin typeface="Comic Sans MS" panose="030F0702030302020204" pitchFamily="66" charset="0"/>
            </a:endParaRPr>
          </a:p>
          <a:p>
            <a:pPr algn="just"/>
            <a:r>
              <a:rPr lang="es-CO" sz="1600" dirty="0">
                <a:latin typeface="+mj-lt"/>
              </a:rPr>
              <a:t>Recordemos que la siguiente tabla es para darte una idea para preparar tus comidas saludables, quiere decir que no es necesario seguir la misma rutina todos los días y puedes acomodar tus comidas saludables a tu gusto.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E908FEF3-46AA-7116-09B4-E85EF0B73364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B9D9703D-160A-6B2E-EF32-AE406463ABDE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1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EC717143-68B4-01DD-8B14-257B1111E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17" name="CuadroTexto 1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2C67975-C72F-7799-4672-0ECF836834A2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B92DC3D6-5849-751F-EF65-358CEFEE448C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22" name="Imagen 10">
              <a:extLst>
                <a:ext uri="{FF2B5EF4-FFF2-40B4-BE49-F238E27FC236}">
                  <a16:creationId xmlns:a16="http://schemas.microsoft.com/office/drawing/2014/main" id="{71C37683-50D7-2217-1F78-FE1DB059A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24" name="CuadroTexto 23">
              <a:hlinkClick r:id="rId15" action="ppaction://hlinksldjump" highlightClick="1"/>
              <a:extLst>
                <a:ext uri="{FF2B5EF4-FFF2-40B4-BE49-F238E27FC236}">
                  <a16:creationId xmlns:a16="http://schemas.microsoft.com/office/drawing/2014/main" id="{A43DB0E1-85C3-57B0-415E-2F69519599E7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29" name="Imagen 28">
            <a:hlinkClick r:id="rId16" action="ppaction://hlinksldjump"/>
            <a:extLst>
              <a:ext uri="{FF2B5EF4-FFF2-40B4-BE49-F238E27FC236}">
                <a16:creationId xmlns:a16="http://schemas.microsoft.com/office/drawing/2014/main" id="{C53C6C4B-7590-31E7-3203-C77799A02A7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31" name="Imagen 13">
            <a:hlinkClick r:id="rId18" action="ppaction://hlinksldjump"/>
            <a:extLst>
              <a:ext uri="{FF2B5EF4-FFF2-40B4-BE49-F238E27FC236}">
                <a16:creationId xmlns:a16="http://schemas.microsoft.com/office/drawing/2014/main" id="{1375FBF3-BAD1-4889-B515-E3CE7E74C6E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32" name="CuadroTexto 3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E33030D0-E93F-86DF-A5EF-4F4754B4EA50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3474587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CD7BE95E-5F50-17F3-9627-8440FE01CA95}"/>
              </a:ext>
            </a:extLst>
          </p:cNvPr>
          <p:cNvSpPr txBox="1"/>
          <p:nvPr/>
        </p:nvSpPr>
        <p:spPr>
          <a:xfrm>
            <a:off x="580051" y="239195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u="sng">
                <a:solidFill>
                  <a:schemeClr val="bg1"/>
                </a:solidFill>
              </a:rPr>
              <a:t>Menú</a:t>
            </a:r>
          </a:p>
        </p:txBody>
      </p:sp>
      <p:graphicFrame>
        <p:nvGraphicFramePr>
          <p:cNvPr id="4" name="Tabla 8">
            <a:extLst>
              <a:ext uri="{FF2B5EF4-FFF2-40B4-BE49-F238E27FC236}">
                <a16:creationId xmlns:a16="http://schemas.microsoft.com/office/drawing/2014/main" id="{BBD068FC-A7A4-B5BE-00C3-D10FD2EE2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748873"/>
              </p:ext>
            </p:extLst>
          </p:nvPr>
        </p:nvGraphicFramePr>
        <p:xfrm>
          <a:off x="2670109" y="1381296"/>
          <a:ext cx="8823804" cy="3948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4126">
                  <a:extLst>
                    <a:ext uri="{9D8B030D-6E8A-4147-A177-3AD203B41FA5}">
                      <a16:colId xmlns:a16="http://schemas.microsoft.com/office/drawing/2014/main" val="431401170"/>
                    </a:ext>
                  </a:extLst>
                </a:gridCol>
                <a:gridCol w="1023788">
                  <a:extLst>
                    <a:ext uri="{9D8B030D-6E8A-4147-A177-3AD203B41FA5}">
                      <a16:colId xmlns:a16="http://schemas.microsoft.com/office/drawing/2014/main" val="3669465805"/>
                    </a:ext>
                  </a:extLst>
                </a:gridCol>
                <a:gridCol w="1128478">
                  <a:extLst>
                    <a:ext uri="{9D8B030D-6E8A-4147-A177-3AD203B41FA5}">
                      <a16:colId xmlns:a16="http://schemas.microsoft.com/office/drawing/2014/main" val="2429890141"/>
                    </a:ext>
                  </a:extLst>
                </a:gridCol>
                <a:gridCol w="1129356">
                  <a:extLst>
                    <a:ext uri="{9D8B030D-6E8A-4147-A177-3AD203B41FA5}">
                      <a16:colId xmlns:a16="http://schemas.microsoft.com/office/drawing/2014/main" val="1505622988"/>
                    </a:ext>
                  </a:extLst>
                </a:gridCol>
                <a:gridCol w="1105789">
                  <a:extLst>
                    <a:ext uri="{9D8B030D-6E8A-4147-A177-3AD203B41FA5}">
                      <a16:colId xmlns:a16="http://schemas.microsoft.com/office/drawing/2014/main" val="2468463733"/>
                    </a:ext>
                  </a:extLst>
                </a:gridCol>
                <a:gridCol w="1067210">
                  <a:extLst>
                    <a:ext uri="{9D8B030D-6E8A-4147-A177-3AD203B41FA5}">
                      <a16:colId xmlns:a16="http://schemas.microsoft.com/office/drawing/2014/main" val="2000960353"/>
                    </a:ext>
                  </a:extLst>
                </a:gridCol>
                <a:gridCol w="1095048">
                  <a:extLst>
                    <a:ext uri="{9D8B030D-6E8A-4147-A177-3AD203B41FA5}">
                      <a16:colId xmlns:a16="http://schemas.microsoft.com/office/drawing/2014/main" val="1961939362"/>
                    </a:ext>
                  </a:extLst>
                </a:gridCol>
                <a:gridCol w="1160009">
                  <a:extLst>
                    <a:ext uri="{9D8B030D-6E8A-4147-A177-3AD203B41FA5}">
                      <a16:colId xmlns:a16="http://schemas.microsoft.com/office/drawing/2014/main" val="1765717510"/>
                    </a:ext>
                  </a:extLst>
                </a:gridCol>
              </a:tblGrid>
              <a:tr h="371232">
                <a:tc gridSpan="8">
                  <a:txBody>
                    <a:bodyPr/>
                    <a:lstStyle/>
                    <a:p>
                      <a:pPr algn="ctr"/>
                      <a:r>
                        <a:rPr lang="es-CO" sz="1600" i="1"/>
                        <a:t>Almuerzo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692962"/>
                  </a:ext>
                </a:extLst>
              </a:tr>
              <a:tr h="371232">
                <a:tc>
                  <a:txBody>
                    <a:bodyPr/>
                    <a:lstStyle/>
                    <a:p>
                      <a:pPr algn="ctr"/>
                      <a:r>
                        <a:rPr lang="es-CO" sz="1600"/>
                        <a:t>12:30 -13:30 p.m.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Ensalada de atún Primor con arroz integral.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b="0" i="0" kern="1200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Crema de zanahoria y brochetas de pollo.</a:t>
                      </a:r>
                      <a:endParaRPr lang="es-CO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Ensalada de Pasta con atún.</a:t>
                      </a:r>
                      <a:endParaRPr lang="es-CO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Salteado de garbanzos con pollo y verduras.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Macarrones con carne y arroz.</a:t>
                      </a:r>
                      <a:endParaRPr lang="es-CO" sz="1400" b="0"/>
                    </a:p>
                    <a:p>
                      <a:endParaRPr lang="es-CO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Lentejas con pavo, plátano y papa.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Milanesa de cerdo apanada con linaza y ajonjolí.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077319"/>
                  </a:ext>
                </a:extLst>
              </a:tr>
              <a:tr h="371232">
                <a:tc gridSpan="8">
                  <a:txBody>
                    <a:bodyPr/>
                    <a:lstStyle/>
                    <a:p>
                      <a:pPr algn="ctr"/>
                      <a:r>
                        <a:rPr lang="es-CO" sz="1600" i="1"/>
                        <a:t>Media tarde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271427"/>
                  </a:ext>
                </a:extLst>
              </a:tr>
              <a:tr h="371232">
                <a:tc>
                  <a:txBody>
                    <a:bodyPr/>
                    <a:lstStyle/>
                    <a:p>
                      <a:pPr algn="ctr"/>
                      <a:r>
                        <a:rPr lang="es-CO" sz="1600"/>
                        <a:t>15:30 - 16:00 p.m.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Muffins integrales de kiwi.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/>
                        <a:t>Ensalada de frutas casera.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Palomitas de maíz.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0" i="0" kern="1200" cap="all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s-CO" sz="1400" b="0" i="0" kern="1200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arritas energéticas.</a:t>
                      </a:r>
                      <a:endParaRPr lang="es-CO" sz="1800" b="0" i="0" kern="1200" cap="all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Chips de papas.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Smothie de frutas.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/>
                        <a:t>Frutos secos.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400" b="0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580618"/>
                  </a:ext>
                </a:extLst>
              </a:tr>
              <a:tr h="371232">
                <a:tc gridSpan="8">
                  <a:txBody>
                    <a:bodyPr/>
                    <a:lstStyle/>
                    <a:p>
                      <a:pPr algn="ctr"/>
                      <a:r>
                        <a:rPr lang="es-CO" sz="1600" i="1"/>
                        <a:t>Cena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313041"/>
                  </a:ext>
                </a:extLst>
              </a:tr>
              <a:tr h="371232">
                <a:tc>
                  <a:txBody>
                    <a:bodyPr/>
                    <a:lstStyle/>
                    <a:p>
                      <a:pPr algn="ctr"/>
                      <a:r>
                        <a:rPr lang="es-CO" sz="1600"/>
                        <a:t>18:30 - 19:30 p.m. 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0" i="0" kern="1200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Rollos de lechuga romana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Ensalada de lentejas y verduras asadas</a:t>
                      </a:r>
                      <a:endParaRPr lang="es-CO" sz="1100" b="0" i="0" kern="1200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Verduras salteadas con huevo</a:t>
                      </a:r>
                      <a:endParaRPr lang="es-CO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b="0" i="0" kern="1200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Caldos y sopas ligeros.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Bibimbap</a:t>
                      </a:r>
                      <a:endParaRPr lang="es-CO" sz="12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Verduras salteadas con huevo</a:t>
                      </a:r>
                      <a:endParaRPr lang="es-CO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Calabacines rellenos de carne picada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119634"/>
                  </a:ext>
                </a:extLst>
              </a:tr>
            </a:tbl>
          </a:graphicData>
        </a:graphic>
      </p:graphicFrame>
      <p:pic>
        <p:nvPicPr>
          <p:cNvPr id="20" name="Imagen 19">
            <a:extLst>
              <a:ext uri="{FF2B5EF4-FFF2-40B4-BE49-F238E27FC236}">
                <a16:creationId xmlns:a16="http://schemas.microsoft.com/office/drawing/2014/main" id="{38897B7C-FADE-46E8-4E98-EC768ACB6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51" y="5679904"/>
            <a:ext cx="1030450" cy="103045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4CEB9939-0F5A-2528-D9CC-E4FB2D2C2BCB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EC86BC08-629D-09E7-7795-A7D3FE03F2BB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AEB00C81-2993-EA91-F80F-0FEED8A1B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17" name="CuadroTexto 1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189CAEE-0E7C-C87A-85C1-FD806226EB6F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6EC918-3416-8A46-DEE8-B68B19330DC1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19" name="Imagen 10">
              <a:extLst>
                <a:ext uri="{FF2B5EF4-FFF2-40B4-BE49-F238E27FC236}">
                  <a16:creationId xmlns:a16="http://schemas.microsoft.com/office/drawing/2014/main" id="{D3CC48CF-F735-DD52-88A8-813C951EA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22" name="CuadroTexto 21">
              <a:hlinkClick r:id="rId7" action="ppaction://hlinksldjump" highlightClick="1"/>
              <a:extLst>
                <a:ext uri="{FF2B5EF4-FFF2-40B4-BE49-F238E27FC236}">
                  <a16:creationId xmlns:a16="http://schemas.microsoft.com/office/drawing/2014/main" id="{0D263391-B91A-2E01-331F-2D959A59B7A1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sp>
        <p:nvSpPr>
          <p:cNvPr id="46" name="Rectángulo 45">
            <a:extLst>
              <a:ext uri="{FF2B5EF4-FFF2-40B4-BE49-F238E27FC236}">
                <a16:creationId xmlns:a16="http://schemas.microsoft.com/office/drawing/2014/main" id="{FD915403-3DDB-8B48-E648-BB56CA3497F4}"/>
              </a:ext>
            </a:extLst>
          </p:cNvPr>
          <p:cNvSpPr/>
          <p:nvPr/>
        </p:nvSpPr>
        <p:spPr>
          <a:xfrm>
            <a:off x="0" y="1"/>
            <a:ext cx="238125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2060"/>
              </a:solidFill>
            </a:endParaRPr>
          </a:p>
        </p:txBody>
      </p:sp>
      <p:sp>
        <p:nvSpPr>
          <p:cNvPr id="47" name="Rectángulo 46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50D4AF39-0820-7EA9-DFFF-52E9FA5FCCE3}"/>
              </a:ext>
            </a:extLst>
          </p:cNvPr>
          <p:cNvSpPr/>
          <p:nvPr/>
        </p:nvSpPr>
        <p:spPr>
          <a:xfrm>
            <a:off x="38729" y="1133409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Ropa Deportiva</a:t>
            </a:r>
          </a:p>
        </p:txBody>
      </p:sp>
      <p:sp>
        <p:nvSpPr>
          <p:cNvPr id="48" name="Rectángulo 47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4148F87C-611A-D1C0-B798-C20A36461E57}"/>
              </a:ext>
            </a:extLst>
          </p:cNvPr>
          <p:cNvSpPr/>
          <p:nvPr/>
        </p:nvSpPr>
        <p:spPr>
          <a:xfrm>
            <a:off x="38729" y="1890656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Productos</a:t>
            </a:r>
          </a:p>
        </p:txBody>
      </p:sp>
      <p:sp>
        <p:nvSpPr>
          <p:cNvPr id="52" name="Rectángulo 5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D05D8832-E44C-5D90-2C35-B6511AF3C50A}"/>
              </a:ext>
            </a:extLst>
          </p:cNvPr>
          <p:cNvSpPr/>
          <p:nvPr/>
        </p:nvSpPr>
        <p:spPr>
          <a:xfrm>
            <a:off x="38729" y="2647903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Accesorios</a:t>
            </a:r>
            <a:endParaRPr lang="es-CO" i="1">
              <a:solidFill>
                <a:schemeClr val="bg1"/>
              </a:solidFill>
            </a:endParaRPr>
          </a:p>
        </p:txBody>
      </p:sp>
      <p:sp>
        <p:nvSpPr>
          <p:cNvPr id="53" name="Rectángulo 52">
            <a:hlinkClick r:id="rId11" action="ppaction://hlinksldjump"/>
            <a:extLst>
              <a:ext uri="{FF2B5EF4-FFF2-40B4-BE49-F238E27FC236}">
                <a16:creationId xmlns:a16="http://schemas.microsoft.com/office/drawing/2014/main" id="{4ECC445C-07F5-6CB2-31E8-2627329889D8}"/>
              </a:ext>
            </a:extLst>
          </p:cNvPr>
          <p:cNvSpPr/>
          <p:nvPr/>
        </p:nvSpPr>
        <p:spPr>
          <a:xfrm>
            <a:off x="38729" y="3405150"/>
            <a:ext cx="2286000" cy="4667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u="sng" dirty="0">
                <a:solidFill>
                  <a:schemeClr val="bg1"/>
                </a:solidFill>
              </a:rPr>
              <a:t>Orientación nutricional </a:t>
            </a:r>
          </a:p>
        </p:txBody>
      </p:sp>
      <p:sp>
        <p:nvSpPr>
          <p:cNvPr id="54" name="Rectángulo 53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86468308-9357-0E1F-ADCD-C4BD3BB54C3E}"/>
              </a:ext>
            </a:extLst>
          </p:cNvPr>
          <p:cNvSpPr/>
          <p:nvPr/>
        </p:nvSpPr>
        <p:spPr>
          <a:xfrm>
            <a:off x="51950" y="4162397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 err="1">
                <a:solidFill>
                  <a:schemeClr val="bg1"/>
                </a:solidFill>
              </a:rPr>
              <a:t>Info</a:t>
            </a:r>
            <a:r>
              <a:rPr lang="es-CO" sz="1600" i="1" dirty="0">
                <a:solidFill>
                  <a:schemeClr val="bg1"/>
                </a:solidFill>
              </a:rPr>
              <a:t>. Frutas y vegetales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DF57D8EC-7C87-3146-8CA3-5F2B26C71C9F}"/>
              </a:ext>
            </a:extLst>
          </p:cNvPr>
          <p:cNvSpPr txBox="1"/>
          <p:nvPr/>
        </p:nvSpPr>
        <p:spPr>
          <a:xfrm>
            <a:off x="580051" y="239195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u="sng">
                <a:solidFill>
                  <a:schemeClr val="bg1"/>
                </a:solidFill>
              </a:rPr>
              <a:t>Menú</a:t>
            </a:r>
          </a:p>
        </p:txBody>
      </p:sp>
      <p:pic>
        <p:nvPicPr>
          <p:cNvPr id="56" name="Imagen 55">
            <a:extLst>
              <a:ext uri="{FF2B5EF4-FFF2-40B4-BE49-F238E27FC236}">
                <a16:creationId xmlns:a16="http://schemas.microsoft.com/office/drawing/2014/main" id="{019CAE68-CCFF-E0E3-8E75-BB9122EF44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3912" y="278369"/>
            <a:ext cx="330157" cy="330157"/>
          </a:xfrm>
          <a:prstGeom prst="rect">
            <a:avLst/>
          </a:prstGeom>
        </p:spPr>
      </p:pic>
      <p:sp>
        <p:nvSpPr>
          <p:cNvPr id="57" name="Rectángulo 56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29AC9A37-89F1-63D3-B7FB-0D1888F6A9BE}"/>
              </a:ext>
            </a:extLst>
          </p:cNvPr>
          <p:cNvSpPr/>
          <p:nvPr/>
        </p:nvSpPr>
        <p:spPr>
          <a:xfrm>
            <a:off x="51950" y="4919644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Calculadora IMC</a:t>
            </a:r>
          </a:p>
        </p:txBody>
      </p:sp>
      <p:sp>
        <p:nvSpPr>
          <p:cNvPr id="58" name="Rectángulo 57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1F045358-1D5B-795E-17FE-2C07070C6237}"/>
              </a:ext>
            </a:extLst>
          </p:cNvPr>
          <p:cNvSpPr/>
          <p:nvPr/>
        </p:nvSpPr>
        <p:spPr>
          <a:xfrm>
            <a:off x="38729" y="5676891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Asesoría Profesional</a:t>
            </a:r>
          </a:p>
        </p:txBody>
      </p:sp>
      <p:sp>
        <p:nvSpPr>
          <p:cNvPr id="59" name="Rectángulo 58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B6E18223-2633-6968-2C3C-E885DBD78476}"/>
              </a:ext>
            </a:extLst>
          </p:cNvPr>
          <p:cNvSpPr/>
          <p:nvPr/>
        </p:nvSpPr>
        <p:spPr>
          <a:xfrm>
            <a:off x="51950" y="6267446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Ventana especial</a:t>
            </a:r>
          </a:p>
        </p:txBody>
      </p:sp>
      <p:pic>
        <p:nvPicPr>
          <p:cNvPr id="60" name="Imagen 59">
            <a:hlinkClick r:id="rId17" action="ppaction://hlinksldjump"/>
            <a:extLst>
              <a:ext uri="{FF2B5EF4-FFF2-40B4-BE49-F238E27FC236}">
                <a16:creationId xmlns:a16="http://schemas.microsoft.com/office/drawing/2014/main" id="{0466CC4A-CAF7-D66E-A122-11252C271D7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61" name="Imagen 13">
            <a:hlinkClick r:id="rId19" action="ppaction://hlinksldjump"/>
            <a:extLst>
              <a:ext uri="{FF2B5EF4-FFF2-40B4-BE49-F238E27FC236}">
                <a16:creationId xmlns:a16="http://schemas.microsoft.com/office/drawing/2014/main" id="{F5632829-4FEF-6181-843D-1C2EE930DBB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62" name="CuadroTexto 6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48D30891-FA29-B636-BAB9-54F73A35B2FF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2940683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D47AC88-1D7A-9F7C-A078-25774DE804BF}"/>
              </a:ext>
            </a:extLst>
          </p:cNvPr>
          <p:cNvSpPr/>
          <p:nvPr/>
        </p:nvSpPr>
        <p:spPr>
          <a:xfrm>
            <a:off x="0" y="1"/>
            <a:ext cx="238125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2060"/>
              </a:solidFill>
            </a:endParaRPr>
          </a:p>
        </p:txBody>
      </p:sp>
      <p:sp>
        <p:nvSpPr>
          <p:cNvPr id="30" name="Rectángulo 29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A19CF94-E568-261D-43FF-23F61EE3CD10}"/>
              </a:ext>
            </a:extLst>
          </p:cNvPr>
          <p:cNvSpPr/>
          <p:nvPr/>
        </p:nvSpPr>
        <p:spPr>
          <a:xfrm>
            <a:off x="51950" y="1133409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Ropa Deportiva</a:t>
            </a:r>
          </a:p>
        </p:txBody>
      </p:sp>
      <p:sp>
        <p:nvSpPr>
          <p:cNvPr id="36" name="Rectángulo 3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09524F4-C9FC-1A77-95FF-92A0803F21B2}"/>
              </a:ext>
            </a:extLst>
          </p:cNvPr>
          <p:cNvSpPr/>
          <p:nvPr/>
        </p:nvSpPr>
        <p:spPr>
          <a:xfrm>
            <a:off x="51950" y="1890656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Productos</a:t>
            </a:r>
          </a:p>
        </p:txBody>
      </p:sp>
      <p:sp>
        <p:nvSpPr>
          <p:cNvPr id="37" name="Rectángulo 3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29265C2-702B-BEED-8C0F-13DB0FF39861}"/>
              </a:ext>
            </a:extLst>
          </p:cNvPr>
          <p:cNvSpPr/>
          <p:nvPr/>
        </p:nvSpPr>
        <p:spPr>
          <a:xfrm>
            <a:off x="51950" y="2647903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Accesorios</a:t>
            </a:r>
            <a:endParaRPr lang="es-CO" i="1">
              <a:solidFill>
                <a:schemeClr val="bg1"/>
              </a:solidFill>
            </a:endParaRPr>
          </a:p>
        </p:txBody>
      </p:sp>
      <p:sp>
        <p:nvSpPr>
          <p:cNvPr id="38" name="Rectángulo 3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E64E157-9526-9ECF-9392-D52AB93CC4B3}"/>
              </a:ext>
            </a:extLst>
          </p:cNvPr>
          <p:cNvSpPr/>
          <p:nvPr/>
        </p:nvSpPr>
        <p:spPr>
          <a:xfrm>
            <a:off x="51950" y="3405150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Orientación nutricional </a:t>
            </a:r>
          </a:p>
        </p:txBody>
      </p:sp>
      <p:sp>
        <p:nvSpPr>
          <p:cNvPr id="39" name="Rectángulo 38">
            <a:hlinkClick r:id="rId6" action="ppaction://hlinksldjump"/>
            <a:extLst>
              <a:ext uri="{FF2B5EF4-FFF2-40B4-BE49-F238E27FC236}">
                <a16:creationId xmlns:a16="http://schemas.microsoft.com/office/drawing/2014/main" id="{093EFD95-7E1E-E846-8B0A-1A9EEEBE51AB}"/>
              </a:ext>
            </a:extLst>
          </p:cNvPr>
          <p:cNvSpPr/>
          <p:nvPr/>
        </p:nvSpPr>
        <p:spPr>
          <a:xfrm>
            <a:off x="46121" y="4162397"/>
            <a:ext cx="2286000" cy="4667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u="sng">
                <a:solidFill>
                  <a:schemeClr val="bg1"/>
                </a:solidFill>
              </a:rPr>
              <a:t>Info. Frutas y vegetales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CD7BE95E-5F50-17F3-9627-8440FE01CA95}"/>
              </a:ext>
            </a:extLst>
          </p:cNvPr>
          <p:cNvSpPr txBox="1"/>
          <p:nvPr/>
        </p:nvSpPr>
        <p:spPr>
          <a:xfrm>
            <a:off x="580051" y="239195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u="sng">
                <a:solidFill>
                  <a:schemeClr val="bg1"/>
                </a:solidFill>
              </a:rPr>
              <a:t>Menú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4CE99F6E-A321-2164-CF53-0BACB3BE3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912" y="278369"/>
            <a:ext cx="330157" cy="330157"/>
          </a:xfrm>
          <a:prstGeom prst="rect">
            <a:avLst/>
          </a:prstGeom>
        </p:spPr>
      </p:pic>
      <p:sp>
        <p:nvSpPr>
          <p:cNvPr id="50" name="Rectángulo 49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CEB9352-C146-4D38-39D7-DAB4A9C7F507}"/>
              </a:ext>
            </a:extLst>
          </p:cNvPr>
          <p:cNvSpPr/>
          <p:nvPr/>
        </p:nvSpPr>
        <p:spPr>
          <a:xfrm>
            <a:off x="46121" y="4919644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Calculadora IMC</a:t>
            </a:r>
          </a:p>
        </p:txBody>
      </p:sp>
      <p:sp>
        <p:nvSpPr>
          <p:cNvPr id="51" name="Rectángulo 50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2D83ECDF-F6D8-D4D3-4DFC-080A8E9296E4}"/>
              </a:ext>
            </a:extLst>
          </p:cNvPr>
          <p:cNvSpPr/>
          <p:nvPr/>
        </p:nvSpPr>
        <p:spPr>
          <a:xfrm>
            <a:off x="51950" y="5676891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Asesoría Profesional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7A46B69-B43F-5EDA-9B06-720825EF6B6D}"/>
              </a:ext>
            </a:extLst>
          </p:cNvPr>
          <p:cNvCxnSpPr/>
          <p:nvPr/>
        </p:nvCxnSpPr>
        <p:spPr>
          <a:xfrm>
            <a:off x="7111491" y="952500"/>
            <a:ext cx="0" cy="5724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8B0AAB6-6243-CDFF-D526-9940A3FF0966}"/>
              </a:ext>
            </a:extLst>
          </p:cNvPr>
          <p:cNvSpPr txBox="1"/>
          <p:nvPr/>
        </p:nvSpPr>
        <p:spPr>
          <a:xfrm>
            <a:off x="3337459" y="1139244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u="sng"/>
              <a:t>FRUTAS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9508DB8-E159-AEC7-8DBB-B450473D0374}"/>
              </a:ext>
            </a:extLst>
          </p:cNvPr>
          <p:cNvSpPr txBox="1"/>
          <p:nvPr/>
        </p:nvSpPr>
        <p:spPr>
          <a:xfrm>
            <a:off x="8211151" y="1144103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u="sng" dirty="0"/>
              <a:t>VEGETALES</a:t>
            </a:r>
          </a:p>
        </p:txBody>
      </p:sp>
      <p:grpSp>
        <p:nvGrpSpPr>
          <p:cNvPr id="11304" name="Grupo 11303">
            <a:extLst>
              <a:ext uri="{FF2B5EF4-FFF2-40B4-BE49-F238E27FC236}">
                <a16:creationId xmlns:a16="http://schemas.microsoft.com/office/drawing/2014/main" id="{E744809B-4155-B0EF-DC56-535680B18435}"/>
              </a:ext>
            </a:extLst>
          </p:cNvPr>
          <p:cNvGrpSpPr/>
          <p:nvPr/>
        </p:nvGrpSpPr>
        <p:grpSpPr>
          <a:xfrm>
            <a:off x="2644989" y="1691615"/>
            <a:ext cx="8810822" cy="4839832"/>
            <a:chOff x="2733477" y="1767815"/>
            <a:chExt cx="8810822" cy="4839832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7EFEE1D2-E462-0F9E-D224-0E071125CDD0}"/>
                </a:ext>
              </a:extLst>
            </p:cNvPr>
            <p:cNvCxnSpPr>
              <a:cxnSpLocks/>
            </p:cNvCxnSpPr>
            <p:nvPr/>
          </p:nvCxnSpPr>
          <p:spPr>
            <a:xfrm>
              <a:off x="2781300" y="2814582"/>
              <a:ext cx="4191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79D2B2C2-DD4F-7661-86DC-EA6477648125}"/>
                </a:ext>
              </a:extLst>
            </p:cNvPr>
            <p:cNvCxnSpPr>
              <a:cxnSpLocks/>
            </p:cNvCxnSpPr>
            <p:nvPr/>
          </p:nvCxnSpPr>
          <p:spPr>
            <a:xfrm>
              <a:off x="2781300" y="4081407"/>
              <a:ext cx="4191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1EE6AF0-8B9D-BDD7-2757-4CB988EFBF62}"/>
                </a:ext>
              </a:extLst>
            </p:cNvPr>
            <p:cNvCxnSpPr>
              <a:cxnSpLocks/>
            </p:cNvCxnSpPr>
            <p:nvPr/>
          </p:nvCxnSpPr>
          <p:spPr>
            <a:xfrm>
              <a:off x="2781300" y="5405420"/>
              <a:ext cx="4191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A21C1D2C-AFC7-51D9-C9C6-7F82F5E88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7630" y="1888528"/>
              <a:ext cx="503270" cy="503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2BE22070-8961-3A4D-E9C1-192139ED260F}"/>
                </a:ext>
              </a:extLst>
            </p:cNvPr>
            <p:cNvSpPr txBox="1"/>
            <p:nvPr/>
          </p:nvSpPr>
          <p:spPr>
            <a:xfrm>
              <a:off x="2781300" y="2514600"/>
              <a:ext cx="3914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/>
                <a:t>52 Kcal               89 Kcal                 57 Kcal</a:t>
              </a:r>
            </a:p>
          </p:txBody>
        </p:sp>
        <p:pic>
          <p:nvPicPr>
            <p:cNvPr id="11268" name="Picture 4">
              <a:extLst>
                <a:ext uri="{FF2B5EF4-FFF2-40B4-BE49-F238E27FC236}">
                  <a16:creationId xmlns:a16="http://schemas.microsoft.com/office/drawing/2014/main" id="{39D8C091-C7AD-3CBF-31DC-2159D19C0F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6006" y="1862082"/>
              <a:ext cx="529716" cy="529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0" name="Picture 6">
              <a:extLst>
                <a:ext uri="{FF2B5EF4-FFF2-40B4-BE49-F238E27FC236}">
                  <a16:creationId xmlns:a16="http://schemas.microsoft.com/office/drawing/2014/main" id="{601176DF-8595-AFA3-70A1-CFBFF8BF7F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573" y="1862085"/>
              <a:ext cx="529713" cy="529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2" name="Picture 8">
              <a:extLst>
                <a:ext uri="{FF2B5EF4-FFF2-40B4-BE49-F238E27FC236}">
                  <a16:creationId xmlns:a16="http://schemas.microsoft.com/office/drawing/2014/main" id="{7BDA1327-DD98-1DA2-001F-2205BD9CFC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2474" y="3128910"/>
              <a:ext cx="529712" cy="529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A08DD88-2F7A-32C9-D7D7-B896368F9405}"/>
                </a:ext>
              </a:extLst>
            </p:cNvPr>
            <p:cNvSpPr txBox="1"/>
            <p:nvPr/>
          </p:nvSpPr>
          <p:spPr>
            <a:xfrm>
              <a:off x="2781300" y="3781424"/>
              <a:ext cx="3914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/>
                <a:t>57 Kcal               33 Kcal                 47 Kcal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9D48A05C-2E97-0B12-D33E-45727A36345F}"/>
                </a:ext>
              </a:extLst>
            </p:cNvPr>
            <p:cNvSpPr txBox="1"/>
            <p:nvPr/>
          </p:nvSpPr>
          <p:spPr>
            <a:xfrm>
              <a:off x="2733477" y="5094217"/>
              <a:ext cx="3914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/>
                <a:t>34 Kcal               50 Kcal                 30 Kcal</a:t>
              </a:r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86DDA75B-F9EE-C195-735C-2A5E1D26C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20963" y="3123566"/>
              <a:ext cx="529713" cy="529713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F53AB79D-285F-6A27-E832-4AD538809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51189" y="4466141"/>
              <a:ext cx="529711" cy="529711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CE652FA7-34DF-2EBC-0ACD-9E90E9832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951573" y="4468241"/>
              <a:ext cx="527612" cy="527612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81FB7B72-9838-7313-E427-235A551A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01628" y="5588997"/>
              <a:ext cx="527612" cy="527612"/>
            </a:xfrm>
            <a:prstGeom prst="rect">
              <a:avLst/>
            </a:prstGeom>
          </p:spPr>
        </p:pic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E005F47A-0F86-1CD2-D5C3-09E9CCC8C1DC}"/>
                </a:ext>
              </a:extLst>
            </p:cNvPr>
            <p:cNvSpPr txBox="1"/>
            <p:nvPr/>
          </p:nvSpPr>
          <p:spPr>
            <a:xfrm>
              <a:off x="2781300" y="6238315"/>
              <a:ext cx="3914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/>
                <a:t>66 Kcal               60 Kcal                 67 Kcal</a:t>
              </a:r>
            </a:p>
          </p:txBody>
        </p:sp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38CF5424-CDD0-A795-C4F8-FD53C357E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423066" y="4468242"/>
              <a:ext cx="527610" cy="527610"/>
            </a:xfrm>
            <a:prstGeom prst="rect">
              <a:avLst/>
            </a:prstGeom>
          </p:spPr>
        </p:pic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6035C2B2-7A54-A63B-D0B1-814AE118E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879453" y="3132068"/>
              <a:ext cx="529714" cy="529714"/>
            </a:xfrm>
            <a:prstGeom prst="rect">
              <a:avLst/>
            </a:prstGeom>
          </p:spPr>
        </p:pic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C092AE6C-5F5C-3779-136B-96592170C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426752" y="5590460"/>
              <a:ext cx="527612" cy="527612"/>
            </a:xfrm>
            <a:prstGeom prst="rect">
              <a:avLst/>
            </a:prstGeom>
          </p:spPr>
        </p:pic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1AC10E9D-8458-66C3-FEE5-066E7C1D1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951571" y="5576870"/>
              <a:ext cx="557727" cy="557727"/>
            </a:xfrm>
            <a:prstGeom prst="rect">
              <a:avLst/>
            </a:prstGeom>
          </p:spPr>
        </p:pic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04E21A5F-0D3D-F54A-BECE-BC0E3667678C}"/>
                </a:ext>
              </a:extLst>
            </p:cNvPr>
            <p:cNvCxnSpPr>
              <a:cxnSpLocks/>
            </p:cNvCxnSpPr>
            <p:nvPr/>
          </p:nvCxnSpPr>
          <p:spPr>
            <a:xfrm>
              <a:off x="7449509" y="2814582"/>
              <a:ext cx="409479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92DF58E4-5C68-5C9E-1FED-04080D056395}"/>
                </a:ext>
              </a:extLst>
            </p:cNvPr>
            <p:cNvCxnSpPr>
              <a:cxnSpLocks/>
            </p:cNvCxnSpPr>
            <p:nvPr/>
          </p:nvCxnSpPr>
          <p:spPr>
            <a:xfrm>
              <a:off x="7439677" y="4081407"/>
              <a:ext cx="410462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1D42C1C4-B537-3A44-6F02-1903C03C1C20}"/>
                </a:ext>
              </a:extLst>
            </p:cNvPr>
            <p:cNvCxnSpPr>
              <a:cxnSpLocks/>
            </p:cNvCxnSpPr>
            <p:nvPr/>
          </p:nvCxnSpPr>
          <p:spPr>
            <a:xfrm>
              <a:off x="7439677" y="5405420"/>
              <a:ext cx="410462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56F4A6C4-F4A8-FC6C-B662-40AF426D3ABD}"/>
                </a:ext>
              </a:extLst>
            </p:cNvPr>
            <p:cNvSpPr txBox="1"/>
            <p:nvPr/>
          </p:nvSpPr>
          <p:spPr>
            <a:xfrm>
              <a:off x="7629525" y="2514600"/>
              <a:ext cx="3914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34 Kcal               41 Kcal                 43 Kcal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38CB27F2-C04C-784C-65C6-1B1FA4096739}"/>
                </a:ext>
              </a:extLst>
            </p:cNvPr>
            <p:cNvSpPr txBox="1"/>
            <p:nvPr/>
          </p:nvSpPr>
          <p:spPr>
            <a:xfrm>
              <a:off x="7629525" y="3781424"/>
              <a:ext cx="3914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/>
                <a:t>282 Kcal            81 Kcal                 18 Kcal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181DCF80-DA01-90F0-3914-42F5D925AA19}"/>
                </a:ext>
              </a:extLst>
            </p:cNvPr>
            <p:cNvSpPr txBox="1"/>
            <p:nvPr/>
          </p:nvSpPr>
          <p:spPr>
            <a:xfrm>
              <a:off x="7581702" y="5094217"/>
              <a:ext cx="3914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/>
                <a:t>32 Kcal               34 Kcal                 22 Kcal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DF47B74B-A1F9-F74C-AAF1-6EF92B61D3C3}"/>
                </a:ext>
              </a:extLst>
            </p:cNvPr>
            <p:cNvSpPr txBox="1"/>
            <p:nvPr/>
          </p:nvSpPr>
          <p:spPr>
            <a:xfrm>
              <a:off x="7629525" y="6238315"/>
              <a:ext cx="3914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/>
                <a:t>42 Kcal               15 Kcal                 15 Kcal</a:t>
              </a:r>
            </a:p>
          </p:txBody>
        </p:sp>
        <p:pic>
          <p:nvPicPr>
            <p:cNvPr id="11273" name="Imagen 11272">
              <a:extLst>
                <a:ext uri="{FF2B5EF4-FFF2-40B4-BE49-F238E27FC236}">
                  <a16:creationId xmlns:a16="http://schemas.microsoft.com/office/drawing/2014/main" id="{5E2D87C4-7893-1CAE-26EB-FAEF0EFB5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 flipH="1">
              <a:off x="7729903" y="1817013"/>
              <a:ext cx="599222" cy="599222"/>
            </a:xfrm>
            <a:prstGeom prst="rect">
              <a:avLst/>
            </a:prstGeom>
          </p:spPr>
        </p:pic>
        <p:pic>
          <p:nvPicPr>
            <p:cNvPr id="11275" name="Imagen 11274">
              <a:extLst>
                <a:ext uri="{FF2B5EF4-FFF2-40B4-BE49-F238E27FC236}">
                  <a16:creationId xmlns:a16="http://schemas.microsoft.com/office/drawing/2014/main" id="{EA826F01-D823-7CF7-0D9D-DC24B78E9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269182" y="1817384"/>
              <a:ext cx="594975" cy="594975"/>
            </a:xfrm>
            <a:prstGeom prst="rect">
              <a:avLst/>
            </a:prstGeom>
          </p:spPr>
        </p:pic>
        <p:pic>
          <p:nvPicPr>
            <p:cNvPr id="11277" name="Imagen 11276">
              <a:extLst>
                <a:ext uri="{FF2B5EF4-FFF2-40B4-BE49-F238E27FC236}">
                  <a16:creationId xmlns:a16="http://schemas.microsoft.com/office/drawing/2014/main" id="{B8E9D529-339D-17FB-36E9-24ECD9157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0723687" y="1767815"/>
              <a:ext cx="599222" cy="599222"/>
            </a:xfrm>
            <a:prstGeom prst="rect">
              <a:avLst/>
            </a:prstGeom>
          </p:spPr>
        </p:pic>
        <p:pic>
          <p:nvPicPr>
            <p:cNvPr id="11279" name="Imagen 11278">
              <a:extLst>
                <a:ext uri="{FF2B5EF4-FFF2-40B4-BE49-F238E27FC236}">
                  <a16:creationId xmlns:a16="http://schemas.microsoft.com/office/drawing/2014/main" id="{FD480350-2C16-A4C7-1C58-A75041100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758718" y="3120928"/>
              <a:ext cx="529988" cy="529988"/>
            </a:xfrm>
            <a:prstGeom prst="rect">
              <a:avLst/>
            </a:prstGeom>
          </p:spPr>
        </p:pic>
        <p:pic>
          <p:nvPicPr>
            <p:cNvPr id="11281" name="Imagen 11280">
              <a:extLst>
                <a:ext uri="{FF2B5EF4-FFF2-40B4-BE49-F238E27FC236}">
                  <a16:creationId xmlns:a16="http://schemas.microsoft.com/office/drawing/2014/main" id="{40E733C8-24D9-95D4-5136-B90CA0BD8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269182" y="3106168"/>
              <a:ext cx="555013" cy="555013"/>
            </a:xfrm>
            <a:prstGeom prst="rect">
              <a:avLst/>
            </a:prstGeom>
          </p:spPr>
        </p:pic>
        <p:pic>
          <p:nvPicPr>
            <p:cNvPr id="11283" name="Imagen 11282">
              <a:extLst>
                <a:ext uri="{FF2B5EF4-FFF2-40B4-BE49-F238E27FC236}">
                  <a16:creationId xmlns:a16="http://schemas.microsoft.com/office/drawing/2014/main" id="{DBC520B2-CF74-3777-1DEC-16B7F41BB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799796" y="3106168"/>
              <a:ext cx="555014" cy="555014"/>
            </a:xfrm>
            <a:prstGeom prst="rect">
              <a:avLst/>
            </a:prstGeom>
          </p:spPr>
        </p:pic>
        <p:pic>
          <p:nvPicPr>
            <p:cNvPr id="11287" name="Imagen 11286">
              <a:extLst>
                <a:ext uri="{FF2B5EF4-FFF2-40B4-BE49-F238E27FC236}">
                  <a16:creationId xmlns:a16="http://schemas.microsoft.com/office/drawing/2014/main" id="{67B1EDCF-3B35-5AD4-9C02-08186531E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269182" y="4433104"/>
              <a:ext cx="561360" cy="561360"/>
            </a:xfrm>
            <a:prstGeom prst="rect">
              <a:avLst/>
            </a:prstGeom>
          </p:spPr>
        </p:pic>
        <p:pic>
          <p:nvPicPr>
            <p:cNvPr id="11289" name="Imagen 11288">
              <a:extLst>
                <a:ext uri="{FF2B5EF4-FFF2-40B4-BE49-F238E27FC236}">
                  <a16:creationId xmlns:a16="http://schemas.microsoft.com/office/drawing/2014/main" id="{5E3E08A5-711E-565B-E21A-BEE506F5F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7758718" y="4466852"/>
              <a:ext cx="527612" cy="527612"/>
            </a:xfrm>
            <a:prstGeom prst="rect">
              <a:avLst/>
            </a:prstGeom>
          </p:spPr>
        </p:pic>
        <p:sp>
          <p:nvSpPr>
            <p:cNvPr id="11290" name="AutoShape 44">
              <a:extLst>
                <a:ext uri="{FF2B5EF4-FFF2-40B4-BE49-F238E27FC236}">
                  <a16:creationId xmlns:a16="http://schemas.microsoft.com/office/drawing/2014/main" id="{70C3E8A0-7A4D-ADB1-913D-2C8BC50CDD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28975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pic>
          <p:nvPicPr>
            <p:cNvPr id="11296" name="Imagen 11295">
              <a:extLst>
                <a:ext uri="{FF2B5EF4-FFF2-40B4-BE49-F238E27FC236}">
                  <a16:creationId xmlns:a16="http://schemas.microsoft.com/office/drawing/2014/main" id="{8B968571-15DF-F00F-19B9-F6DA8E8D6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754261" y="5572127"/>
              <a:ext cx="557727" cy="557727"/>
            </a:xfrm>
            <a:prstGeom prst="rect">
              <a:avLst/>
            </a:prstGeom>
          </p:spPr>
        </p:pic>
        <p:pic>
          <p:nvPicPr>
            <p:cNvPr id="11299" name="Imagen 11298">
              <a:extLst>
                <a:ext uri="{FF2B5EF4-FFF2-40B4-BE49-F238E27FC236}">
                  <a16:creationId xmlns:a16="http://schemas.microsoft.com/office/drawing/2014/main" id="{76ADE5EE-D7DC-BED3-77DD-1ED786B0B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9205509" y="5574840"/>
              <a:ext cx="555014" cy="555014"/>
            </a:xfrm>
            <a:prstGeom prst="rect">
              <a:avLst/>
            </a:prstGeom>
          </p:spPr>
        </p:pic>
        <p:pic>
          <p:nvPicPr>
            <p:cNvPr id="11301" name="Imagen 11300">
              <a:extLst>
                <a:ext uri="{FF2B5EF4-FFF2-40B4-BE49-F238E27FC236}">
                  <a16:creationId xmlns:a16="http://schemas.microsoft.com/office/drawing/2014/main" id="{CAEAD306-ADE2-7FA1-9CFD-048B10AE9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813394" y="4433104"/>
              <a:ext cx="561360" cy="561360"/>
            </a:xfrm>
            <a:prstGeom prst="rect">
              <a:avLst/>
            </a:prstGeom>
          </p:spPr>
        </p:pic>
        <p:pic>
          <p:nvPicPr>
            <p:cNvPr id="11303" name="Imagen 11302">
              <a:extLst>
                <a:ext uri="{FF2B5EF4-FFF2-40B4-BE49-F238E27FC236}">
                  <a16:creationId xmlns:a16="http://schemas.microsoft.com/office/drawing/2014/main" id="{712C5153-3124-B4ED-ADE8-1D3386B77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0813394" y="5579583"/>
              <a:ext cx="562470" cy="562470"/>
            </a:xfrm>
            <a:prstGeom prst="rect">
              <a:avLst/>
            </a:prstGeom>
          </p:spPr>
        </p:pic>
      </p:grpSp>
      <p:sp>
        <p:nvSpPr>
          <p:cNvPr id="11305" name="Rectángulo 11304">
            <a:hlinkClick r:id="rId34" action="ppaction://hlinksldjump" highlightClick="1"/>
            <a:extLst>
              <a:ext uri="{FF2B5EF4-FFF2-40B4-BE49-F238E27FC236}">
                <a16:creationId xmlns:a16="http://schemas.microsoft.com/office/drawing/2014/main" id="{94799BF5-F254-6F7E-A83E-F76519E0EC0D}"/>
              </a:ext>
            </a:extLst>
          </p:cNvPr>
          <p:cNvSpPr/>
          <p:nvPr/>
        </p:nvSpPr>
        <p:spPr>
          <a:xfrm>
            <a:off x="51950" y="6267446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Ventana especial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C9F1C388-CD9F-2634-5505-D113D5AB940B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773FD492-67FB-F4FC-718B-DE3C2A941182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3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3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34A2DD64-A11B-EB04-4557-E45AEA327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59" name="CuadroTexto 5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1691E80-64B5-687A-7A17-E1AE826711A2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99D9A722-CF16-EFE1-E921-F595C9AE6C14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61" name="Imagen 10">
              <a:extLst>
                <a:ext uri="{FF2B5EF4-FFF2-40B4-BE49-F238E27FC236}">
                  <a16:creationId xmlns:a16="http://schemas.microsoft.com/office/drawing/2014/main" id="{AC7C77E0-6D42-EBE4-1F0C-CF996B523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62" name="CuadroTexto 61">
              <a:hlinkClick r:id="rId39" action="ppaction://hlinksldjump" highlightClick="1"/>
              <a:extLst>
                <a:ext uri="{FF2B5EF4-FFF2-40B4-BE49-F238E27FC236}">
                  <a16:creationId xmlns:a16="http://schemas.microsoft.com/office/drawing/2014/main" id="{396E85A6-B8DD-F44D-F86A-81F5F3B5625E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11269" name="Imagen 11268">
            <a:hlinkClick r:id="rId40" action="ppaction://hlinksldjump"/>
            <a:extLst>
              <a:ext uri="{FF2B5EF4-FFF2-40B4-BE49-F238E27FC236}">
                <a16:creationId xmlns:a16="http://schemas.microsoft.com/office/drawing/2014/main" id="{530C4C33-EAE0-83AF-7887-9CE47C709814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11271" name="Imagen 13">
            <a:hlinkClick r:id="rId42" action="ppaction://hlinksldjump"/>
            <a:extLst>
              <a:ext uri="{FF2B5EF4-FFF2-40B4-BE49-F238E27FC236}">
                <a16:creationId xmlns:a16="http://schemas.microsoft.com/office/drawing/2014/main" id="{A8E38966-0B58-B993-BC66-3BD45CD5B690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11274" name="CuadroTexto 11273">
            <a:hlinkClick r:id="rId35" action="ppaction://hlinksldjump" highlightClick="1"/>
            <a:extLst>
              <a:ext uri="{FF2B5EF4-FFF2-40B4-BE49-F238E27FC236}">
                <a16:creationId xmlns:a16="http://schemas.microsoft.com/office/drawing/2014/main" id="{65F669FA-1AC4-C267-AD29-75A738DFBDF7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1994684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D47AC88-1D7A-9F7C-A078-25774DE804BF}"/>
              </a:ext>
            </a:extLst>
          </p:cNvPr>
          <p:cNvSpPr/>
          <p:nvPr/>
        </p:nvSpPr>
        <p:spPr>
          <a:xfrm>
            <a:off x="0" y="1"/>
            <a:ext cx="238125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2060"/>
              </a:solidFill>
            </a:endParaRPr>
          </a:p>
        </p:txBody>
      </p:sp>
      <p:sp>
        <p:nvSpPr>
          <p:cNvPr id="39" name="Rectángulo 38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093EFD95-7E1E-E846-8B0A-1A9EEEBE51AB}"/>
              </a:ext>
            </a:extLst>
          </p:cNvPr>
          <p:cNvSpPr/>
          <p:nvPr/>
        </p:nvSpPr>
        <p:spPr>
          <a:xfrm>
            <a:off x="47625" y="4152873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 err="1">
                <a:solidFill>
                  <a:schemeClr val="bg1"/>
                </a:solidFill>
              </a:rPr>
              <a:t>Info</a:t>
            </a:r>
            <a:r>
              <a:rPr lang="es-CO" sz="1600" i="1" dirty="0">
                <a:solidFill>
                  <a:schemeClr val="bg1"/>
                </a:solidFill>
              </a:rPr>
              <a:t>. Frutas y vegetales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CD7BE95E-5F50-17F3-9627-8440FE01CA95}"/>
              </a:ext>
            </a:extLst>
          </p:cNvPr>
          <p:cNvSpPr txBox="1"/>
          <p:nvPr/>
        </p:nvSpPr>
        <p:spPr>
          <a:xfrm>
            <a:off x="580051" y="239195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u="sng">
                <a:solidFill>
                  <a:schemeClr val="bg1"/>
                </a:solidFill>
              </a:rPr>
              <a:t>Menú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4CE99F6E-A321-2164-CF53-0BACB3BE3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12" y="278369"/>
            <a:ext cx="330157" cy="330157"/>
          </a:xfrm>
          <a:prstGeom prst="rect">
            <a:avLst/>
          </a:prstGeom>
        </p:spPr>
      </p:pic>
      <p:sp>
        <p:nvSpPr>
          <p:cNvPr id="50" name="Rectángulo 49">
            <a:hlinkClick r:id="rId4" action="ppaction://hlinksldjump"/>
            <a:extLst>
              <a:ext uri="{FF2B5EF4-FFF2-40B4-BE49-F238E27FC236}">
                <a16:creationId xmlns:a16="http://schemas.microsoft.com/office/drawing/2014/main" id="{ACEB9352-C146-4D38-39D7-DAB4A9C7F507}"/>
              </a:ext>
            </a:extLst>
          </p:cNvPr>
          <p:cNvSpPr/>
          <p:nvPr/>
        </p:nvSpPr>
        <p:spPr>
          <a:xfrm>
            <a:off x="47625" y="4910120"/>
            <a:ext cx="2286000" cy="4667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u="sng">
                <a:solidFill>
                  <a:schemeClr val="bg1"/>
                </a:solidFill>
              </a:rPr>
              <a:t>Calculadora IMC</a:t>
            </a:r>
          </a:p>
        </p:txBody>
      </p:sp>
      <p:sp>
        <p:nvSpPr>
          <p:cNvPr id="51" name="Rectángulo 50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D83ECDF-F6D8-D4D3-4DFC-080A8E9296E4}"/>
              </a:ext>
            </a:extLst>
          </p:cNvPr>
          <p:cNvSpPr/>
          <p:nvPr/>
        </p:nvSpPr>
        <p:spPr>
          <a:xfrm>
            <a:off x="34404" y="5667367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Asesoría Profesional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0FC4E1-5FE3-FDA6-F95E-782732D98F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5" t="5645" r="46051" b="6662"/>
          <a:stretch/>
        </p:blipFill>
        <p:spPr>
          <a:xfrm>
            <a:off x="8253885" y="1682115"/>
            <a:ext cx="3067051" cy="203911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0E501C7A-2EFF-20D9-8DB7-B41D377B0764}"/>
              </a:ext>
            </a:extLst>
          </p:cNvPr>
          <p:cNvGrpSpPr/>
          <p:nvPr/>
        </p:nvGrpSpPr>
        <p:grpSpPr>
          <a:xfrm>
            <a:off x="3361450" y="1737632"/>
            <a:ext cx="3372725" cy="2201543"/>
            <a:chOff x="4873104" y="1138182"/>
            <a:chExt cx="4257675" cy="2524125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461F940A-9145-F946-ACD8-3C17CCADFBD9}"/>
                </a:ext>
              </a:extLst>
            </p:cNvPr>
            <p:cNvSpPr/>
            <p:nvPr/>
          </p:nvSpPr>
          <p:spPr>
            <a:xfrm>
              <a:off x="4873104" y="1138182"/>
              <a:ext cx="4257675" cy="252412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8AAAEAC-FAEF-63C0-F2A5-2B3ABFAA5588}"/>
                </a:ext>
              </a:extLst>
            </p:cNvPr>
            <p:cNvSpPr txBox="1"/>
            <p:nvPr/>
          </p:nvSpPr>
          <p:spPr>
            <a:xfrm>
              <a:off x="5267325" y="1252524"/>
              <a:ext cx="2847975" cy="33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400" i="1"/>
                <a:t>Altura (metros)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5BB8B0F-BBA7-BFBF-C40C-03AC7B9127CF}"/>
                </a:ext>
              </a:extLst>
            </p:cNvPr>
            <p:cNvSpPr txBox="1"/>
            <p:nvPr/>
          </p:nvSpPr>
          <p:spPr>
            <a:xfrm>
              <a:off x="5267323" y="2052921"/>
              <a:ext cx="2847975" cy="33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400" i="1"/>
                <a:t>Peso (kg)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692C021E-214D-34A1-C09D-FDD9501F3F65}"/>
                </a:ext>
              </a:extLst>
            </p:cNvPr>
            <p:cNvSpPr txBox="1"/>
            <p:nvPr/>
          </p:nvSpPr>
          <p:spPr>
            <a:xfrm>
              <a:off x="5557837" y="2830733"/>
              <a:ext cx="2847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i="1"/>
                <a:t>Resultado</a:t>
              </a:r>
            </a:p>
          </p:txBody>
        </p:sp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07B8958B-BDE8-8142-3C15-DF63138AB4C9}"/>
                </a:ext>
              </a:extLst>
            </p:cNvPr>
            <p:cNvSpPr/>
            <p:nvPr/>
          </p:nvSpPr>
          <p:spPr>
            <a:xfrm>
              <a:off x="5353050" y="1593927"/>
              <a:ext cx="3257550" cy="3480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ED9D50DA-4F4C-D744-6347-35B11EF8E442}"/>
                </a:ext>
              </a:extLst>
            </p:cNvPr>
            <p:cNvSpPr/>
            <p:nvPr/>
          </p:nvSpPr>
          <p:spPr>
            <a:xfrm>
              <a:off x="5353050" y="2404668"/>
              <a:ext cx="3257550" cy="3480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A180BB37-DB08-7764-A58F-3874A76C8035}"/>
                </a:ext>
              </a:extLst>
            </p:cNvPr>
            <p:cNvSpPr/>
            <p:nvPr/>
          </p:nvSpPr>
          <p:spPr>
            <a:xfrm>
              <a:off x="5353050" y="3148081"/>
              <a:ext cx="3257550" cy="34801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8E9FD50-CD0E-AB55-5B2B-4001FA730450}"/>
              </a:ext>
            </a:extLst>
          </p:cNvPr>
          <p:cNvSpPr txBox="1"/>
          <p:nvPr/>
        </p:nvSpPr>
        <p:spPr>
          <a:xfrm>
            <a:off x="3762375" y="1059045"/>
            <a:ext cx="646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/>
              <a:t>CALCULA TU INCREMENTO DE MASA CORPORAL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A9A5C6DF-6E09-43C5-9226-D26EE68553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488" t="6393" r="2242" b="5914"/>
          <a:stretch/>
        </p:blipFill>
        <p:spPr>
          <a:xfrm>
            <a:off x="8253884" y="4232821"/>
            <a:ext cx="3067051" cy="2431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7153F1EB-A81E-9D26-0F76-A6DC0E004F60}"/>
              </a:ext>
            </a:extLst>
          </p:cNvPr>
          <p:cNvSpPr txBox="1"/>
          <p:nvPr/>
        </p:nvSpPr>
        <p:spPr>
          <a:xfrm>
            <a:off x="2914650" y="4931203"/>
            <a:ext cx="45434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b="1">
                <a:solidFill>
                  <a:srgbClr val="C00000"/>
                </a:solidFill>
              </a:rPr>
              <a:t>Nota: </a:t>
            </a:r>
            <a:r>
              <a:rPr lang="es-ES" sz="1400"/>
              <a:t>El índice de masa corporal (IMC) permite conocer si tu peso es o no adecuado para tu estatura. Este índice sólo es válido para adultos mayores de 18 años y no es útil para deportistas, embarazadas, niños o adultos mayores de 70 años.</a:t>
            </a:r>
            <a:endParaRPr lang="es-CO" sz="1400"/>
          </a:p>
        </p:txBody>
      </p:sp>
      <p:sp>
        <p:nvSpPr>
          <p:cNvPr id="42" name="Rectángulo 4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33908665-53A8-1FAE-EF3B-67E803AA18BD}"/>
              </a:ext>
            </a:extLst>
          </p:cNvPr>
          <p:cNvSpPr/>
          <p:nvPr/>
        </p:nvSpPr>
        <p:spPr>
          <a:xfrm>
            <a:off x="51950" y="6267446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Ventana especial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8C7E535-CA18-1566-6E02-118C8DAB7027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E01B43BB-4AF6-A20C-E98E-F9295FCC21B7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ACBCCFF5-23B1-9EFA-22EF-44F4C098B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20" name="CuadroTexto 1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7B547D8-99A2-DC95-9803-DB280E91563E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83A8030A-05AA-EFD7-51D7-11E18149F581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24" name="Imagen 10">
              <a:extLst>
                <a:ext uri="{FF2B5EF4-FFF2-40B4-BE49-F238E27FC236}">
                  <a16:creationId xmlns:a16="http://schemas.microsoft.com/office/drawing/2014/main" id="{14B23AB0-6E30-6988-8A2B-DCA548147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26" name="CuadroTexto 25">
              <a:hlinkClick r:id="rId12" action="ppaction://hlinksldjump" highlightClick="1"/>
              <a:extLst>
                <a:ext uri="{FF2B5EF4-FFF2-40B4-BE49-F238E27FC236}">
                  <a16:creationId xmlns:a16="http://schemas.microsoft.com/office/drawing/2014/main" id="{33D2F50F-DD48-FBAA-1E46-826A43355476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sp>
        <p:nvSpPr>
          <p:cNvPr id="44" name="Rectángulo 43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B033F15C-55C9-C4B5-B1A1-4C681B23589F}"/>
              </a:ext>
            </a:extLst>
          </p:cNvPr>
          <p:cNvSpPr/>
          <p:nvPr/>
        </p:nvSpPr>
        <p:spPr>
          <a:xfrm>
            <a:off x="51950" y="1133409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Ropa Deportiva</a:t>
            </a:r>
          </a:p>
        </p:txBody>
      </p:sp>
      <p:sp>
        <p:nvSpPr>
          <p:cNvPr id="45" name="Rectángulo 44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4CD5AA62-0F67-4FD5-9FE4-5ADD3BF9A055}"/>
              </a:ext>
            </a:extLst>
          </p:cNvPr>
          <p:cNvSpPr/>
          <p:nvPr/>
        </p:nvSpPr>
        <p:spPr>
          <a:xfrm>
            <a:off x="51950" y="1890656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Productos</a:t>
            </a:r>
          </a:p>
        </p:txBody>
      </p:sp>
      <p:sp>
        <p:nvSpPr>
          <p:cNvPr id="46" name="Rectángulo 45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BBCDE1BA-B0EF-92F8-6C99-49B2D5C64887}"/>
              </a:ext>
            </a:extLst>
          </p:cNvPr>
          <p:cNvSpPr/>
          <p:nvPr/>
        </p:nvSpPr>
        <p:spPr>
          <a:xfrm>
            <a:off x="51950" y="2647903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Accesorios</a:t>
            </a:r>
            <a:endParaRPr lang="es-CO" i="1">
              <a:solidFill>
                <a:schemeClr val="bg1"/>
              </a:solidFill>
            </a:endParaRPr>
          </a:p>
        </p:txBody>
      </p:sp>
      <p:sp>
        <p:nvSpPr>
          <p:cNvPr id="47" name="Rectángulo 46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FB8DDD5C-B4E7-E8DD-21B0-95C4E446A113}"/>
              </a:ext>
            </a:extLst>
          </p:cNvPr>
          <p:cNvSpPr/>
          <p:nvPr/>
        </p:nvSpPr>
        <p:spPr>
          <a:xfrm>
            <a:off x="51950" y="3405150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Orientación nutricional </a:t>
            </a:r>
          </a:p>
        </p:txBody>
      </p:sp>
      <p:pic>
        <p:nvPicPr>
          <p:cNvPr id="48" name="Imagen 47">
            <a:hlinkClick r:id="rId17" action="ppaction://hlinksldjump"/>
            <a:extLst>
              <a:ext uri="{FF2B5EF4-FFF2-40B4-BE49-F238E27FC236}">
                <a16:creationId xmlns:a16="http://schemas.microsoft.com/office/drawing/2014/main" id="{C947778F-518A-392A-9D23-C8F25021639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52" name="Imagen 13">
            <a:hlinkClick r:id="rId19" action="ppaction://hlinksldjump"/>
            <a:extLst>
              <a:ext uri="{FF2B5EF4-FFF2-40B4-BE49-F238E27FC236}">
                <a16:creationId xmlns:a16="http://schemas.microsoft.com/office/drawing/2014/main" id="{0893DA5C-5EE2-9CE7-DF98-8A72CBAB440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53" name="CuadroTexto 5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7A60A17F-5A18-A343-71C5-9C30B140FAAB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2748701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D47AC88-1D7A-9F7C-A078-25774DE804BF}"/>
              </a:ext>
            </a:extLst>
          </p:cNvPr>
          <p:cNvSpPr/>
          <p:nvPr/>
        </p:nvSpPr>
        <p:spPr>
          <a:xfrm>
            <a:off x="0" y="1"/>
            <a:ext cx="238125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2060"/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CD7BE95E-5F50-17F3-9627-8440FE01CA95}"/>
              </a:ext>
            </a:extLst>
          </p:cNvPr>
          <p:cNvSpPr txBox="1"/>
          <p:nvPr/>
        </p:nvSpPr>
        <p:spPr>
          <a:xfrm>
            <a:off x="580051" y="239195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u="sng">
                <a:solidFill>
                  <a:schemeClr val="bg1"/>
                </a:solidFill>
              </a:rPr>
              <a:t>Menú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4CE99F6E-A321-2164-CF53-0BACB3BE3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12" y="278369"/>
            <a:ext cx="330157" cy="330157"/>
          </a:xfrm>
          <a:prstGeom prst="rect">
            <a:avLst/>
          </a:prstGeom>
        </p:spPr>
      </p:pic>
      <p:sp>
        <p:nvSpPr>
          <p:cNvPr id="51" name="Rectángulo 5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D83ECDF-F6D8-D4D3-4DFC-080A8E9296E4}"/>
              </a:ext>
            </a:extLst>
          </p:cNvPr>
          <p:cNvSpPr/>
          <p:nvPr/>
        </p:nvSpPr>
        <p:spPr>
          <a:xfrm>
            <a:off x="34805" y="5669575"/>
            <a:ext cx="2286000" cy="4667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u="sng">
                <a:solidFill>
                  <a:schemeClr val="bg1"/>
                </a:solidFill>
              </a:rPr>
              <a:t>Ventana especial</a:t>
            </a:r>
          </a:p>
        </p:txBody>
      </p:sp>
      <p:sp>
        <p:nvSpPr>
          <p:cNvPr id="2" name="Rectángulo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0FC0505-69CD-B561-33E2-AD985D6440CF}"/>
              </a:ext>
            </a:extLst>
          </p:cNvPr>
          <p:cNvSpPr/>
          <p:nvPr/>
        </p:nvSpPr>
        <p:spPr>
          <a:xfrm>
            <a:off x="51950" y="6267446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Asesoría Profesional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0C6A83EF-73C4-20BD-D4C3-14870ADBC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723191"/>
              </p:ext>
            </p:extLst>
          </p:nvPr>
        </p:nvGraphicFramePr>
        <p:xfrm>
          <a:off x="3569152" y="1506668"/>
          <a:ext cx="7326086" cy="50830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5914">
                  <a:extLst>
                    <a:ext uri="{9D8B030D-6E8A-4147-A177-3AD203B41FA5}">
                      <a16:colId xmlns:a16="http://schemas.microsoft.com/office/drawing/2014/main" val="2688065649"/>
                    </a:ext>
                  </a:extLst>
                </a:gridCol>
                <a:gridCol w="1121229">
                  <a:extLst>
                    <a:ext uri="{9D8B030D-6E8A-4147-A177-3AD203B41FA5}">
                      <a16:colId xmlns:a16="http://schemas.microsoft.com/office/drawing/2014/main" val="3286645098"/>
                    </a:ext>
                  </a:extLst>
                </a:gridCol>
                <a:gridCol w="1077686">
                  <a:extLst>
                    <a:ext uri="{9D8B030D-6E8A-4147-A177-3AD203B41FA5}">
                      <a16:colId xmlns:a16="http://schemas.microsoft.com/office/drawing/2014/main" val="437798632"/>
                    </a:ext>
                  </a:extLst>
                </a:gridCol>
                <a:gridCol w="1077685">
                  <a:extLst>
                    <a:ext uri="{9D8B030D-6E8A-4147-A177-3AD203B41FA5}">
                      <a16:colId xmlns:a16="http://schemas.microsoft.com/office/drawing/2014/main" val="1395397085"/>
                    </a:ext>
                  </a:extLst>
                </a:gridCol>
                <a:gridCol w="1023257">
                  <a:extLst>
                    <a:ext uri="{9D8B030D-6E8A-4147-A177-3AD203B41FA5}">
                      <a16:colId xmlns:a16="http://schemas.microsoft.com/office/drawing/2014/main" val="159313283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85996816"/>
                    </a:ext>
                  </a:extLst>
                </a:gridCol>
                <a:gridCol w="979715">
                  <a:extLst>
                    <a:ext uri="{9D8B030D-6E8A-4147-A177-3AD203B41FA5}">
                      <a16:colId xmlns:a16="http://schemas.microsoft.com/office/drawing/2014/main" val="2546040242"/>
                    </a:ext>
                  </a:extLst>
                </a:gridCol>
              </a:tblGrid>
              <a:tr h="287703">
                <a:tc gridSpan="7">
                  <a:txBody>
                    <a:bodyPr/>
                    <a:lstStyle/>
                    <a:p>
                      <a:pPr algn="l"/>
                      <a:r>
                        <a:rPr lang="es-CO" sz="1200" b="1" i="1"/>
                        <a:t>Marzo de 2023</a:t>
                      </a:r>
                    </a:p>
                  </a:txBody>
                  <a:tcPr>
                    <a:solidFill>
                      <a:srgbClr val="FFB9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870292"/>
                  </a:ext>
                </a:extLst>
              </a:tr>
              <a:tr h="270524">
                <a:tc>
                  <a:txBody>
                    <a:bodyPr/>
                    <a:lstStyle/>
                    <a:p>
                      <a:pPr algn="ctr"/>
                      <a:r>
                        <a:rPr lang="es-CO" sz="1100" b="1" i="0"/>
                        <a:t>DO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i="0"/>
                        <a:t>LU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i="0"/>
                        <a:t>MA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i="0"/>
                        <a:t>MI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i="0"/>
                        <a:t>JU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i="0"/>
                        <a:t>VI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i="0"/>
                        <a:t>SA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030950"/>
                  </a:ext>
                </a:extLst>
              </a:tr>
              <a:tr h="680024"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100"/>
                        <a:t>No olvides tomar agua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025795"/>
                  </a:ext>
                </a:extLst>
              </a:tr>
              <a:tr h="863108">
                <a:tc>
                  <a:txBody>
                    <a:bodyPr/>
                    <a:lstStyle/>
                    <a:p>
                      <a:r>
                        <a:rPr lang="es-CO" sz="140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6</a:t>
                      </a:r>
                    </a:p>
                    <a:p>
                      <a:r>
                        <a:rPr lang="es-CO" sz="1100"/>
                        <a:t>Almuerza con proteína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7</a:t>
                      </a:r>
                    </a:p>
                    <a:p>
                      <a:endParaRPr lang="es-CO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8</a:t>
                      </a:r>
                    </a:p>
                    <a:p>
                      <a:r>
                        <a:rPr lang="es-E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 frutas son ricas en vitaminas</a:t>
                      </a:r>
                      <a:endParaRPr lang="es-CO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10</a:t>
                      </a:r>
                    </a:p>
                    <a:p>
                      <a:r>
                        <a:rPr lang="es-CO" sz="1100"/>
                        <a:t>Ejercita tu cuerpo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11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23078"/>
                  </a:ext>
                </a:extLst>
              </a:tr>
              <a:tr h="993881">
                <a:tc>
                  <a:txBody>
                    <a:bodyPr/>
                    <a:lstStyle/>
                    <a:p>
                      <a:r>
                        <a:rPr lang="es-CO" sz="1400"/>
                        <a:t>12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13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14</a:t>
                      </a:r>
                    </a:p>
                    <a:p>
                      <a:r>
                        <a:rPr lang="es-CO" sz="1100"/>
                        <a:t>No olvides tomar tus suplementos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15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16</a:t>
                      </a:r>
                    </a:p>
                    <a:p>
                      <a:r>
                        <a:rPr lang="es-CO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Dormir temprano mejora la memoria</a:t>
                      </a:r>
                      <a:endParaRPr lang="es-CO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17</a:t>
                      </a:r>
                    </a:p>
                    <a:p>
                      <a:endParaRPr lang="es-CO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18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026169"/>
                  </a:ext>
                </a:extLst>
              </a:tr>
              <a:tr h="993881">
                <a:tc>
                  <a:txBody>
                    <a:bodyPr/>
                    <a:lstStyle/>
                    <a:p>
                      <a:r>
                        <a:rPr lang="es-CO" sz="1400"/>
                        <a:t>19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20</a:t>
                      </a:r>
                    </a:p>
                    <a:p>
                      <a:r>
                        <a:rPr lang="es-CO" sz="1100"/>
                        <a:t>Las verduras </a:t>
                      </a:r>
                      <a:r>
                        <a:rPr lang="es-E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evitan el estreñimiento</a:t>
                      </a:r>
                      <a:endParaRPr lang="es-CO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21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22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24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 tomas alcohol, hacerlo con moderación.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25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801525"/>
                  </a:ext>
                </a:extLst>
              </a:tr>
              <a:tr h="993881">
                <a:tc>
                  <a:txBody>
                    <a:bodyPr/>
                    <a:lstStyle/>
                    <a:p>
                      <a:r>
                        <a:rPr lang="es-CO" sz="1400"/>
                        <a:t>26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27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28</a:t>
                      </a:r>
                    </a:p>
                    <a:p>
                      <a:r>
                        <a:rPr lang="es-ES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 pollo ayuda a formar y reparar tejidos del cuerpo.</a:t>
                      </a:r>
                      <a:endParaRPr lang="es-CO" sz="1100" b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29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30</a:t>
                      </a:r>
                    </a:p>
                    <a:p>
                      <a:r>
                        <a:rPr lang="es-CO" sz="11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Limita o reduce la sal </a:t>
                      </a:r>
                      <a:endParaRPr lang="es-CO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/>
                        <a:t>31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941110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91AE605B-FC26-2F1F-1896-FCE2CA1E6372}"/>
              </a:ext>
            </a:extLst>
          </p:cNvPr>
          <p:cNvSpPr txBox="1"/>
          <p:nvPr/>
        </p:nvSpPr>
        <p:spPr>
          <a:xfrm>
            <a:off x="4543425" y="1101454"/>
            <a:ext cx="548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>
                <a:latin typeface="Comic Sans MS" panose="030F0702030302020204" pitchFamily="66" charset="0"/>
              </a:rPr>
              <a:t>CALENDARIO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0E943FFB-B89B-A95D-1EC2-C11742D9C1F2}"/>
              </a:ext>
            </a:extLst>
          </p:cNvPr>
          <p:cNvGrpSpPr/>
          <p:nvPr/>
        </p:nvGrpSpPr>
        <p:grpSpPr>
          <a:xfrm>
            <a:off x="10187864" y="1534049"/>
            <a:ext cx="447477" cy="218544"/>
            <a:chOff x="10866068" y="1493904"/>
            <a:chExt cx="427891" cy="197825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8A455B1F-CBF3-675C-6397-F1A3D2661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11096134" y="1493904"/>
              <a:ext cx="197825" cy="19782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38384BD6-1EDE-7CD6-0240-20CE99494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10866068" y="1493904"/>
              <a:ext cx="197825" cy="197825"/>
            </a:xfrm>
            <a:prstGeom prst="rect">
              <a:avLst/>
            </a:prstGeom>
          </p:spPr>
        </p:pic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2BE6C904-3297-BDD6-1522-8CD942D50918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B1F33F94-03EA-5A57-78A9-8793E0886DBE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4C494837-BDFB-642F-F47B-B1886C2D1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19" name="CuadroTexto 1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9F12DAA-C24E-3AF1-6D59-ABF38D011CDA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2288E7DF-1179-1529-067C-0FC265FCC10D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22" name="Imagen 10">
              <a:extLst>
                <a:ext uri="{FF2B5EF4-FFF2-40B4-BE49-F238E27FC236}">
                  <a16:creationId xmlns:a16="http://schemas.microsoft.com/office/drawing/2014/main" id="{29C2E1EE-4177-B83B-9D56-3BA4D3CB5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24" name="CuadroTexto 23">
              <a:hlinkClick r:id="rId10" action="ppaction://hlinksldjump" highlightClick="1"/>
              <a:extLst>
                <a:ext uri="{FF2B5EF4-FFF2-40B4-BE49-F238E27FC236}">
                  <a16:creationId xmlns:a16="http://schemas.microsoft.com/office/drawing/2014/main" id="{534C15A3-B528-E5ED-6A85-4189CF786D35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sp>
        <p:nvSpPr>
          <p:cNvPr id="29" name="Rectángulo 28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24CE9938-BE18-C976-FE36-1CC667505FD3}"/>
              </a:ext>
            </a:extLst>
          </p:cNvPr>
          <p:cNvSpPr/>
          <p:nvPr/>
        </p:nvSpPr>
        <p:spPr>
          <a:xfrm>
            <a:off x="51950" y="1133409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Ropa Deportiva</a:t>
            </a:r>
          </a:p>
        </p:txBody>
      </p:sp>
      <p:sp>
        <p:nvSpPr>
          <p:cNvPr id="31" name="Rectángulo 30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F61F3C5B-C25B-B0C3-76AE-3D89D9E271D2}"/>
              </a:ext>
            </a:extLst>
          </p:cNvPr>
          <p:cNvSpPr/>
          <p:nvPr/>
        </p:nvSpPr>
        <p:spPr>
          <a:xfrm>
            <a:off x="51950" y="1890656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Productos</a:t>
            </a:r>
          </a:p>
        </p:txBody>
      </p:sp>
      <p:sp>
        <p:nvSpPr>
          <p:cNvPr id="32" name="Rectángulo 31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2343E728-9026-FFA2-2C5F-16A3B35F552B}"/>
              </a:ext>
            </a:extLst>
          </p:cNvPr>
          <p:cNvSpPr/>
          <p:nvPr/>
        </p:nvSpPr>
        <p:spPr>
          <a:xfrm>
            <a:off x="51950" y="2647903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Accesorios</a:t>
            </a:r>
            <a:endParaRPr lang="es-CO" i="1">
              <a:solidFill>
                <a:schemeClr val="bg1"/>
              </a:solidFill>
            </a:endParaRPr>
          </a:p>
        </p:txBody>
      </p:sp>
      <p:sp>
        <p:nvSpPr>
          <p:cNvPr id="33" name="Rectángulo 32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9F755820-F000-8A63-2E87-D6757CEB8513}"/>
              </a:ext>
            </a:extLst>
          </p:cNvPr>
          <p:cNvSpPr/>
          <p:nvPr/>
        </p:nvSpPr>
        <p:spPr>
          <a:xfrm>
            <a:off x="51950" y="3405150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Orientación nutricional 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6D1F030-38DA-3348-B503-53F462399103}"/>
              </a:ext>
            </a:extLst>
          </p:cNvPr>
          <p:cNvSpPr/>
          <p:nvPr/>
        </p:nvSpPr>
        <p:spPr>
          <a:xfrm>
            <a:off x="48026" y="4155081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Info. Frutas y vegetales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8ABE04E3-5147-6486-9D1F-5476863CAA07}"/>
              </a:ext>
            </a:extLst>
          </p:cNvPr>
          <p:cNvSpPr/>
          <p:nvPr/>
        </p:nvSpPr>
        <p:spPr>
          <a:xfrm>
            <a:off x="48026" y="4912328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Calculadora ICM</a:t>
            </a:r>
          </a:p>
        </p:txBody>
      </p:sp>
      <p:pic>
        <p:nvPicPr>
          <p:cNvPr id="44" name="Imagen 43">
            <a:hlinkClick r:id="rId15" action="ppaction://hlinksldjump"/>
            <a:extLst>
              <a:ext uri="{FF2B5EF4-FFF2-40B4-BE49-F238E27FC236}">
                <a16:creationId xmlns:a16="http://schemas.microsoft.com/office/drawing/2014/main" id="{EDD497F5-F2AB-9439-41C9-FBC4BAAE8B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45" name="Imagen 13">
            <a:hlinkClick r:id="rId17" action="ppaction://hlinksldjump"/>
            <a:extLst>
              <a:ext uri="{FF2B5EF4-FFF2-40B4-BE49-F238E27FC236}">
                <a16:creationId xmlns:a16="http://schemas.microsoft.com/office/drawing/2014/main" id="{8AE5B4E4-94EF-C6BF-6C41-E23623BE162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46" name="CuadroTexto 4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056B997D-681C-6AFB-45C5-1CD6C9BD56EB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4099959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D47AC88-1D7A-9F7C-A078-25774DE804BF}"/>
              </a:ext>
            </a:extLst>
          </p:cNvPr>
          <p:cNvSpPr/>
          <p:nvPr/>
        </p:nvSpPr>
        <p:spPr>
          <a:xfrm>
            <a:off x="0" y="1"/>
            <a:ext cx="238125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2060"/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CD7BE95E-5F50-17F3-9627-8440FE01CA95}"/>
              </a:ext>
            </a:extLst>
          </p:cNvPr>
          <p:cNvSpPr txBox="1"/>
          <p:nvPr/>
        </p:nvSpPr>
        <p:spPr>
          <a:xfrm>
            <a:off x="580051" y="239195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u="sng">
                <a:solidFill>
                  <a:schemeClr val="bg1"/>
                </a:solidFill>
              </a:rPr>
              <a:t>Menú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4CE99F6E-A321-2164-CF53-0BACB3BE3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12" y="278369"/>
            <a:ext cx="330157" cy="330157"/>
          </a:xfrm>
          <a:prstGeom prst="rect">
            <a:avLst/>
          </a:prstGeom>
        </p:spPr>
      </p:pic>
      <p:sp>
        <p:nvSpPr>
          <p:cNvPr id="51" name="Rectángulo 5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D83ECDF-F6D8-D4D3-4DFC-080A8E9296E4}"/>
              </a:ext>
            </a:extLst>
          </p:cNvPr>
          <p:cNvSpPr/>
          <p:nvPr/>
        </p:nvSpPr>
        <p:spPr>
          <a:xfrm>
            <a:off x="47625" y="5511325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Ventana especial</a:t>
            </a:r>
          </a:p>
        </p:txBody>
      </p:sp>
      <p:sp>
        <p:nvSpPr>
          <p:cNvPr id="2" name="Rectángulo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0FC0505-69CD-B561-33E2-AD985D6440CF}"/>
              </a:ext>
            </a:extLst>
          </p:cNvPr>
          <p:cNvSpPr/>
          <p:nvPr/>
        </p:nvSpPr>
        <p:spPr>
          <a:xfrm>
            <a:off x="51950" y="6267446"/>
            <a:ext cx="2286000" cy="4667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u="sng">
                <a:solidFill>
                  <a:schemeClr val="bg1"/>
                </a:solidFill>
              </a:rPr>
              <a:t>Asesoría Profesional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69E23E0-522B-B292-F348-19486158F72A}"/>
              </a:ext>
            </a:extLst>
          </p:cNvPr>
          <p:cNvSpPr/>
          <p:nvPr/>
        </p:nvSpPr>
        <p:spPr>
          <a:xfrm>
            <a:off x="3015806" y="1094695"/>
            <a:ext cx="8368450" cy="54747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0119991-468C-C593-DD00-4F6E622C1AE7}"/>
              </a:ext>
            </a:extLst>
          </p:cNvPr>
          <p:cNvSpPr txBox="1"/>
          <p:nvPr/>
        </p:nvSpPr>
        <p:spPr>
          <a:xfrm>
            <a:off x="4584792" y="1202858"/>
            <a:ext cx="3591924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50" b="1">
                <a:cs typeface="Calibri"/>
              </a:rPr>
              <a:t>Asesoría Nutricional</a:t>
            </a:r>
            <a:endParaRPr lang="es-ES" sz="1250" b="1">
              <a:ea typeface="Calibri"/>
              <a:cs typeface="Calibri"/>
            </a:endParaRPr>
          </a:p>
          <a:p>
            <a:endParaRPr lang="es-ES" sz="1200">
              <a:ea typeface="Calibri"/>
              <a:cs typeface="Calibri"/>
            </a:endParaRPr>
          </a:p>
          <a:p>
            <a:r>
              <a:rPr lang="es-ES" sz="1200">
                <a:cs typeface="Calibri"/>
              </a:rPr>
              <a:t>¿Qué es?</a:t>
            </a:r>
            <a:endParaRPr lang="es-ES" sz="1200">
              <a:ea typeface="Calibri"/>
              <a:cs typeface="Calibri"/>
            </a:endParaRPr>
          </a:p>
          <a:p>
            <a:endParaRPr lang="es-ES" sz="1200">
              <a:ea typeface="Calibri"/>
              <a:cs typeface="Calibri"/>
            </a:endParaRPr>
          </a:p>
          <a:p>
            <a:r>
              <a:rPr lang="es-ES" sz="1200">
                <a:cs typeface="Calibri"/>
              </a:rPr>
              <a:t>Se basa en la ayuda que da un encargado especializado con respecto a los hábitos de vida saludable, con el propósito de mejorar la salud y prevenir enfermedades.</a:t>
            </a:r>
            <a:endParaRPr lang="es-ES" sz="1200">
              <a:ea typeface="Calibri"/>
              <a:cs typeface="Calibri"/>
            </a:endParaRPr>
          </a:p>
          <a:p>
            <a:endParaRPr lang="es-ES" sz="1200">
              <a:ea typeface="Calibri"/>
              <a:cs typeface="Calibri"/>
            </a:endParaRPr>
          </a:p>
          <a:p>
            <a:r>
              <a:rPr lang="es-ES" sz="1200">
                <a:cs typeface="Calibri"/>
              </a:rPr>
              <a:t>¿Por qué es importante?</a:t>
            </a:r>
            <a:endParaRPr lang="es-ES" sz="1200">
              <a:ea typeface="Calibri"/>
              <a:cs typeface="Calibri"/>
            </a:endParaRPr>
          </a:p>
          <a:p>
            <a:endParaRPr lang="es-ES" sz="1200">
              <a:ea typeface="Calibri"/>
              <a:cs typeface="Calibri"/>
            </a:endParaRPr>
          </a:p>
          <a:p>
            <a:r>
              <a:rPr lang="es-ES" sz="1200">
                <a:cs typeface="Calibri"/>
              </a:rPr>
              <a:t>Genera que la persona empiece a crear diferentes métodos o planes de alimentación con la asesoría de un dietista, todo con las correspondientes indicaciones o sugerencias que se le informe a la persona, para que logre tener hábitos alimenticios adecuados. </a:t>
            </a:r>
            <a:endParaRPr lang="es-ES" sz="1200">
              <a:ea typeface="Calibri"/>
              <a:cs typeface="Calibri"/>
            </a:endParaRPr>
          </a:p>
        </p:txBody>
      </p:sp>
      <p:pic>
        <p:nvPicPr>
          <p:cNvPr id="5" name="Imagen 6" descr="Icono&#10;&#10;Descripción generada automáticamente">
            <a:extLst>
              <a:ext uri="{FF2B5EF4-FFF2-40B4-BE49-F238E27FC236}">
                <a16:creationId xmlns:a16="http://schemas.microsoft.com/office/drawing/2014/main" id="{49092DB2-0CC7-461D-8478-01BB79235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206" y="1202473"/>
            <a:ext cx="931127" cy="2185639"/>
          </a:xfrm>
          <a:prstGeom prst="rect">
            <a:avLst/>
          </a:prstGeom>
        </p:spPr>
      </p:pic>
      <p:pic>
        <p:nvPicPr>
          <p:cNvPr id="8" name="Imagen 8" descr="Icono&#10;&#10;Descripción generada automáticamente">
            <a:extLst>
              <a:ext uri="{FF2B5EF4-FFF2-40B4-BE49-F238E27FC236}">
                <a16:creationId xmlns:a16="http://schemas.microsoft.com/office/drawing/2014/main" id="{516F93AE-9273-B98D-2725-BA06AD082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985" y="3748668"/>
            <a:ext cx="1293543" cy="197190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6EB9DDC-C3EF-CE7E-5CB4-173CB0C27ACA}"/>
              </a:ext>
            </a:extLst>
          </p:cNvPr>
          <p:cNvSpPr txBox="1"/>
          <p:nvPr/>
        </p:nvSpPr>
        <p:spPr>
          <a:xfrm>
            <a:off x="4581896" y="4730336"/>
            <a:ext cx="3592287" cy="18433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s-ES" sz="1250">
                <a:ea typeface="Calibri"/>
                <a:cs typeface="Calibri"/>
              </a:rPr>
              <a:t>Comer</a:t>
            </a:r>
            <a:r>
              <a:rPr lang="es-ES" sz="1250">
                <a:ea typeface="+mn-lt"/>
                <a:cs typeface="+mn-lt"/>
              </a:rPr>
              <a:t> bien, de manera equilibrada</a:t>
            </a:r>
          </a:p>
          <a:p>
            <a:pPr marL="171450" indent="-171450">
              <a:buFont typeface="Arial"/>
              <a:buChar char="•"/>
            </a:pPr>
            <a:r>
              <a:rPr lang="es-ES" sz="1250">
                <a:ea typeface="+mn-lt"/>
                <a:cs typeface="+mn-lt"/>
              </a:rPr>
              <a:t>Hacer ejercicio de manera habitual</a:t>
            </a:r>
            <a:endParaRPr lang="es-ES" sz="125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s-ES" sz="1250">
                <a:ea typeface="+mn-lt"/>
                <a:cs typeface="+mn-lt"/>
              </a:rPr>
              <a:t>Mantener un peso saludable (consultando el IMC y al médico)</a:t>
            </a:r>
            <a:endParaRPr lang="es-ES" sz="125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s-ES" sz="1250">
                <a:ea typeface="+mn-lt"/>
                <a:cs typeface="+mn-lt"/>
              </a:rPr>
              <a:t>Evitar fumar</a:t>
            </a:r>
            <a:endParaRPr lang="es-ES" sz="125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s-ES" sz="1250">
                <a:ea typeface="+mn-lt"/>
                <a:cs typeface="+mn-lt"/>
              </a:rPr>
              <a:t>Mantener una saludable presión arterial</a:t>
            </a:r>
            <a:endParaRPr lang="es-ES" sz="125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s-ES" sz="1250">
                <a:ea typeface="+mn-lt"/>
                <a:cs typeface="+mn-lt"/>
              </a:rPr>
              <a:t>Dormir bien (los adultos deben dormir alrededor de 8 horas por día y los niños entre 10 y 12 horas dependiendo su edad)</a:t>
            </a:r>
            <a:endParaRPr lang="es-ES" sz="125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E85D58-1B6A-83CD-CBA5-D2766BD78E41}"/>
              </a:ext>
            </a:extLst>
          </p:cNvPr>
          <p:cNvSpPr txBox="1"/>
          <p:nvPr/>
        </p:nvSpPr>
        <p:spPr>
          <a:xfrm>
            <a:off x="4512623" y="4304804"/>
            <a:ext cx="3770416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50" b="1">
                <a:ea typeface="Calibri"/>
                <a:cs typeface="Calibri"/>
              </a:rPr>
              <a:t>Consejos para tener una buena nutrición alimenticia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17EDB4-99D8-8B43-D08B-75661C7F635D}"/>
              </a:ext>
            </a:extLst>
          </p:cNvPr>
          <p:cNvSpPr txBox="1"/>
          <p:nvPr/>
        </p:nvSpPr>
        <p:spPr>
          <a:xfrm>
            <a:off x="8579922" y="1276596"/>
            <a:ext cx="2572987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>
                <a:ea typeface="Calibri"/>
                <a:cs typeface="Calibri"/>
              </a:rPr>
              <a:t>Si deseas implementar estos hábitos alimenticios en tu vida y con asesoría personalizada, dale click al botón y llena el formulario.</a:t>
            </a:r>
          </a:p>
          <a:p>
            <a:endParaRPr lang="es-ES" sz="1500">
              <a:ea typeface="Calibri"/>
              <a:cs typeface="Calibri"/>
            </a:endParaRPr>
          </a:p>
          <a:p>
            <a:r>
              <a:rPr lang="es-ES" sz="1200">
                <a:ea typeface="Calibri"/>
                <a:cs typeface="Calibri"/>
              </a:rPr>
              <a:t>Estas serán </a:t>
            </a:r>
          </a:p>
          <a:p>
            <a:r>
              <a:rPr lang="es-ES" sz="1200">
                <a:ea typeface="Calibri"/>
                <a:cs typeface="Calibri"/>
              </a:rPr>
              <a:t>algunos beneficios</a:t>
            </a:r>
          </a:p>
          <a:p>
            <a:r>
              <a:rPr lang="es-ES" sz="1200">
                <a:ea typeface="Calibri"/>
                <a:cs typeface="Calibri"/>
              </a:rPr>
              <a:t>que obtendrás</a:t>
            </a:r>
          </a:p>
          <a:p>
            <a:r>
              <a:rPr lang="es-ES" sz="1200">
                <a:ea typeface="Calibri"/>
                <a:cs typeface="Calibri"/>
              </a:rPr>
              <a:t>por </a:t>
            </a:r>
          </a:p>
          <a:p>
            <a:r>
              <a:rPr lang="es-ES" sz="1200">
                <a:ea typeface="Calibri"/>
                <a:cs typeface="Calibri"/>
              </a:rPr>
              <a:t>inscribirte</a:t>
            </a:r>
          </a:p>
          <a:p>
            <a:r>
              <a:rPr lang="es-ES" sz="1200">
                <a:ea typeface="Calibri"/>
                <a:cs typeface="Calibri"/>
              </a:rPr>
              <a:t>en el plan de </a:t>
            </a:r>
          </a:p>
          <a:p>
            <a:r>
              <a:rPr lang="es-ES" sz="1200">
                <a:ea typeface="Calibri"/>
                <a:cs typeface="Calibri"/>
              </a:rPr>
              <a:t>asesoría</a:t>
            </a:r>
          </a:p>
          <a:p>
            <a:r>
              <a:rPr lang="es-ES" sz="1200">
                <a:ea typeface="Calibri"/>
                <a:cs typeface="Calibri"/>
              </a:rPr>
              <a:t>nutricional.</a:t>
            </a:r>
          </a:p>
          <a:p>
            <a:endParaRPr lang="es-ES" sz="1500">
              <a:ea typeface="Calibri"/>
              <a:cs typeface="Calibri"/>
            </a:endParaRPr>
          </a:p>
          <a:p>
            <a:endParaRPr lang="es-ES" sz="1500">
              <a:ea typeface="Calibri"/>
              <a:cs typeface="Calibri"/>
            </a:endParaRPr>
          </a:p>
          <a:p>
            <a:endParaRPr lang="es-ES" sz="1500">
              <a:ea typeface="Calibri"/>
              <a:cs typeface="Calibri"/>
            </a:endParaRPr>
          </a:p>
        </p:txBody>
      </p:sp>
      <p:pic>
        <p:nvPicPr>
          <p:cNvPr id="10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120FBB17-02D8-4625-39C2-F50AA03962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6903" y="3587191"/>
            <a:ext cx="568712" cy="475786"/>
          </a:xfrm>
          <a:prstGeom prst="rect">
            <a:avLst/>
          </a:prstGeom>
        </p:spPr>
      </p:pic>
      <p:pic>
        <p:nvPicPr>
          <p:cNvPr id="9" name="Imagen 9" descr="Icono&#10;&#10;Descripción generada automáticamente">
            <a:extLst>
              <a:ext uri="{FF2B5EF4-FFF2-40B4-BE49-F238E27FC236}">
                <a16:creationId xmlns:a16="http://schemas.microsoft.com/office/drawing/2014/main" id="{8A0CD2FC-D449-0A13-B2BE-A51E73FC5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2056" y="2166498"/>
            <a:ext cx="633761" cy="66164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7ABF09D-F198-9C3C-4500-64112007943C}"/>
              </a:ext>
            </a:extLst>
          </p:cNvPr>
          <p:cNvSpPr txBox="1"/>
          <p:nvPr/>
        </p:nvSpPr>
        <p:spPr>
          <a:xfrm>
            <a:off x="10022461" y="2885801"/>
            <a:ext cx="10911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>
                <a:solidFill>
                  <a:schemeClr val="accent4"/>
                </a:solidFill>
                <a:ea typeface="Calibri"/>
                <a:cs typeface="Calibri"/>
              </a:rPr>
              <a:t>Seguimiento</a:t>
            </a:r>
          </a:p>
          <a:p>
            <a:r>
              <a:rPr lang="es-ES" sz="1400">
                <a:solidFill>
                  <a:schemeClr val="accent4"/>
                </a:solidFill>
                <a:ea typeface="Calibri"/>
                <a:cs typeface="Calibri"/>
              </a:rPr>
              <a:t> continuo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6BF7B36-27D7-B43D-2C28-4C8994D4685C}"/>
              </a:ext>
            </a:extLst>
          </p:cNvPr>
          <p:cNvSpPr txBox="1"/>
          <p:nvPr/>
        </p:nvSpPr>
        <p:spPr>
          <a:xfrm>
            <a:off x="10173193" y="4096986"/>
            <a:ext cx="9005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>
                <a:solidFill>
                  <a:schemeClr val="accent4"/>
                </a:solidFill>
                <a:ea typeface="Calibri"/>
                <a:cs typeface="Calibri"/>
              </a:rPr>
              <a:t>Contacto </a:t>
            </a:r>
          </a:p>
          <a:p>
            <a:r>
              <a:rPr lang="es-ES" sz="1400">
                <a:solidFill>
                  <a:schemeClr val="accent4"/>
                </a:solidFill>
                <a:ea typeface="Calibri"/>
                <a:cs typeface="Calibri"/>
              </a:rPr>
              <a:t>Continuo</a:t>
            </a:r>
          </a:p>
        </p:txBody>
      </p:sp>
      <p:pic>
        <p:nvPicPr>
          <p:cNvPr id="15" name="Imagen 17" descr="Icono&#10;&#10;Descripción generada automáticamente">
            <a:extLst>
              <a:ext uri="{FF2B5EF4-FFF2-40B4-BE49-F238E27FC236}">
                <a16:creationId xmlns:a16="http://schemas.microsoft.com/office/drawing/2014/main" id="{A2928C5D-5D7E-F86D-B96A-CD024C572F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2635" y="3868385"/>
            <a:ext cx="665019" cy="694708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DCE177B-2688-D322-7B3D-1E0453079C6B}"/>
              </a:ext>
            </a:extLst>
          </p:cNvPr>
          <p:cNvSpPr txBox="1"/>
          <p:nvPr/>
        </p:nvSpPr>
        <p:spPr>
          <a:xfrm>
            <a:off x="8698675" y="4601688"/>
            <a:ext cx="11974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>
                <a:solidFill>
                  <a:schemeClr val="accent4"/>
                </a:solidFill>
                <a:ea typeface="Calibri"/>
                <a:cs typeface="Calibri"/>
              </a:rPr>
              <a:t>Planificación Personalizada</a:t>
            </a:r>
            <a:endParaRPr lang="es-ES" sz="1400">
              <a:solidFill>
                <a:schemeClr val="accent4"/>
              </a:solidFill>
            </a:endParaRPr>
          </a:p>
        </p:txBody>
      </p:sp>
      <p:pic>
        <p:nvPicPr>
          <p:cNvPr id="24" name="Imagen 24" descr="Icono&#10;&#10;Descripción generada automáticamente">
            <a:extLst>
              <a:ext uri="{FF2B5EF4-FFF2-40B4-BE49-F238E27FC236}">
                <a16:creationId xmlns:a16="http://schemas.microsoft.com/office/drawing/2014/main" id="{1DA37E98-5CC6-3020-6058-5D3CDB5A5F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2011" y="5441867"/>
            <a:ext cx="595746" cy="605642"/>
          </a:xfrm>
          <a:prstGeom prst="rect">
            <a:avLst/>
          </a:prstGeom>
        </p:spPr>
      </p:pic>
      <p:sp>
        <p:nvSpPr>
          <p:cNvPr id="26" name="Diagrama de flujo: proceso alternativo 25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92CBD87D-272A-5CB5-A736-4739E15224FF}"/>
              </a:ext>
            </a:extLst>
          </p:cNvPr>
          <p:cNvSpPr/>
          <p:nvPr/>
        </p:nvSpPr>
        <p:spPr>
          <a:xfrm>
            <a:off x="9490362" y="5383481"/>
            <a:ext cx="1622961" cy="663038"/>
          </a:xfrm>
          <a:prstGeom prst="flowChartAlternateProcess">
            <a:avLst/>
          </a:prstGeom>
          <a:solidFill>
            <a:srgbClr val="1CDAE8"/>
          </a:solidFill>
          <a:ln>
            <a:solidFill>
              <a:srgbClr val="FFB9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ea typeface="Calibri"/>
                <a:cs typeface="Calibri"/>
              </a:rPr>
              <a:t>Formulario</a:t>
            </a:r>
            <a:endParaRPr lang="es-ES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64483A4B-3BB8-09F6-8913-461A08A708C0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25C04221-4CD9-61EE-42E9-F25BF0DFC8A7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62FB2288-DF68-015F-5BC3-A7971E6F3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32" name="CuadroTexto 3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7EE3C59-101E-925A-A564-58C407C9798A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1317543F-1B24-87B5-BBA3-7F79ACDCEB96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34" name="Imagen 10">
              <a:extLst>
                <a:ext uri="{FF2B5EF4-FFF2-40B4-BE49-F238E27FC236}">
                  <a16:creationId xmlns:a16="http://schemas.microsoft.com/office/drawing/2014/main" id="{7CAE0CE9-5CF8-55A5-C1E1-1E58CFA7C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35" name="CuadroTexto 34">
              <a:hlinkClick r:id="rId16" action="ppaction://hlinksldjump" highlightClick="1"/>
              <a:extLst>
                <a:ext uri="{FF2B5EF4-FFF2-40B4-BE49-F238E27FC236}">
                  <a16:creationId xmlns:a16="http://schemas.microsoft.com/office/drawing/2014/main" id="{5E5F18FE-E2B9-E90E-0145-121B3E515290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sp>
        <p:nvSpPr>
          <p:cNvPr id="56" name="Rectángulo 55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87713686-7303-A9C3-11E7-22A819BF87C2}"/>
              </a:ext>
            </a:extLst>
          </p:cNvPr>
          <p:cNvSpPr/>
          <p:nvPr/>
        </p:nvSpPr>
        <p:spPr>
          <a:xfrm>
            <a:off x="51950" y="1133409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Ropa Deportiva</a:t>
            </a:r>
          </a:p>
        </p:txBody>
      </p:sp>
      <p:sp>
        <p:nvSpPr>
          <p:cNvPr id="57" name="Rectángulo 56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81BBAAB2-1545-512D-1BF6-44553A6BB672}"/>
              </a:ext>
            </a:extLst>
          </p:cNvPr>
          <p:cNvSpPr/>
          <p:nvPr/>
        </p:nvSpPr>
        <p:spPr>
          <a:xfrm>
            <a:off x="51950" y="1890656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Productos</a:t>
            </a:r>
          </a:p>
        </p:txBody>
      </p:sp>
      <p:sp>
        <p:nvSpPr>
          <p:cNvPr id="58" name="Rectángulo 57">
            <a:hlinkClick r:id="rId19" action="ppaction://hlinksldjump" highlightClick="1"/>
            <a:extLst>
              <a:ext uri="{FF2B5EF4-FFF2-40B4-BE49-F238E27FC236}">
                <a16:creationId xmlns:a16="http://schemas.microsoft.com/office/drawing/2014/main" id="{EE3B3647-AF84-CEC7-98B7-17F6A09241B3}"/>
              </a:ext>
            </a:extLst>
          </p:cNvPr>
          <p:cNvSpPr/>
          <p:nvPr/>
        </p:nvSpPr>
        <p:spPr>
          <a:xfrm>
            <a:off x="51950" y="2647903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Accesorios</a:t>
            </a:r>
            <a:endParaRPr lang="es-CO" i="1">
              <a:solidFill>
                <a:schemeClr val="bg1"/>
              </a:solidFill>
            </a:endParaRPr>
          </a:p>
        </p:txBody>
      </p:sp>
      <p:sp>
        <p:nvSpPr>
          <p:cNvPr id="59" name="Rectángulo 58">
            <a:hlinkClick r:id="rId20" action="ppaction://hlinksldjump" highlightClick="1"/>
            <a:extLst>
              <a:ext uri="{FF2B5EF4-FFF2-40B4-BE49-F238E27FC236}">
                <a16:creationId xmlns:a16="http://schemas.microsoft.com/office/drawing/2014/main" id="{8D07402F-78F3-E143-AB35-554A32FB1721}"/>
              </a:ext>
            </a:extLst>
          </p:cNvPr>
          <p:cNvSpPr/>
          <p:nvPr/>
        </p:nvSpPr>
        <p:spPr>
          <a:xfrm>
            <a:off x="51950" y="3405150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Orientación nutricional 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3B46EE4D-D6F1-0664-BA7E-F9CC8D85FECD}"/>
              </a:ext>
            </a:extLst>
          </p:cNvPr>
          <p:cNvSpPr/>
          <p:nvPr/>
        </p:nvSpPr>
        <p:spPr>
          <a:xfrm>
            <a:off x="48026" y="4155081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Info. Frutas y vegetales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BF1DB609-C696-1A8D-1C8C-42CB4018FCD2}"/>
              </a:ext>
            </a:extLst>
          </p:cNvPr>
          <p:cNvSpPr/>
          <p:nvPr/>
        </p:nvSpPr>
        <p:spPr>
          <a:xfrm>
            <a:off x="48026" y="4912328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Calculadora ICM</a:t>
            </a:r>
          </a:p>
        </p:txBody>
      </p:sp>
      <p:pic>
        <p:nvPicPr>
          <p:cNvPr id="62" name="Imagen 61">
            <a:hlinkClick r:id="rId21" action="ppaction://hlinksldjump"/>
            <a:extLst>
              <a:ext uri="{FF2B5EF4-FFF2-40B4-BE49-F238E27FC236}">
                <a16:creationId xmlns:a16="http://schemas.microsoft.com/office/drawing/2014/main" id="{E0B003CF-906C-1FCE-47B2-DC558942A7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63" name="Imagen 13">
            <a:hlinkClick r:id="rId23" action="ppaction://hlinksldjump"/>
            <a:extLst>
              <a:ext uri="{FF2B5EF4-FFF2-40B4-BE49-F238E27FC236}">
                <a16:creationId xmlns:a16="http://schemas.microsoft.com/office/drawing/2014/main" id="{A1C92156-27D1-052E-E4BF-337E7A9EB3A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64" name="CuadroTexto 63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2DF419D0-71B9-9BE3-703B-F1A013483BBC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3093786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n 74">
            <a:hlinkClick r:id="rId2" action="ppaction://hlinksldjump"/>
            <a:extLst>
              <a:ext uri="{FF2B5EF4-FFF2-40B4-BE49-F238E27FC236}">
                <a16:creationId xmlns:a16="http://schemas.microsoft.com/office/drawing/2014/main" id="{F7FF268B-473B-6ACA-AA4E-84AB549D0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76" name="Imagen 13">
            <a:hlinkClick r:id="rId4" action="ppaction://hlinksldjump"/>
            <a:extLst>
              <a:ext uri="{FF2B5EF4-FFF2-40B4-BE49-F238E27FC236}">
                <a16:creationId xmlns:a16="http://schemas.microsoft.com/office/drawing/2014/main" id="{16473154-DB1F-C9C8-AAFC-9AA1B7673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77" name="CuadroTexto 7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84D9330E-6EB1-BE61-C54F-260DA8D89D97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A1123F12-CD84-C4BE-CDC6-6181B52337DC}"/>
              </a:ext>
            </a:extLst>
          </p:cNvPr>
          <p:cNvGrpSpPr/>
          <p:nvPr/>
        </p:nvGrpSpPr>
        <p:grpSpPr>
          <a:xfrm>
            <a:off x="2972168" y="1094694"/>
            <a:ext cx="8459382" cy="5489025"/>
            <a:chOff x="2972168" y="1094694"/>
            <a:chExt cx="8459382" cy="5489025"/>
          </a:xfrm>
        </p:grpSpPr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B750A02F-2536-1D91-629E-E59EFE6A354F}"/>
                </a:ext>
              </a:extLst>
            </p:cNvPr>
            <p:cNvGrpSpPr/>
            <p:nvPr/>
          </p:nvGrpSpPr>
          <p:grpSpPr>
            <a:xfrm>
              <a:off x="3015806" y="1094695"/>
              <a:ext cx="8368450" cy="5479009"/>
              <a:chOff x="3015806" y="1094695"/>
              <a:chExt cx="8368450" cy="5479009"/>
            </a:xfrm>
          </p:grpSpPr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769E23E0-522B-B292-F348-19486158F72A}"/>
                  </a:ext>
                </a:extLst>
              </p:cNvPr>
              <p:cNvSpPr/>
              <p:nvPr/>
            </p:nvSpPr>
            <p:spPr>
              <a:xfrm>
                <a:off x="3015806" y="1094695"/>
                <a:ext cx="8368450" cy="54747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C0119991-468C-C593-DD00-4F6E622C1AE7}"/>
                  </a:ext>
                </a:extLst>
              </p:cNvPr>
              <p:cNvSpPr txBox="1"/>
              <p:nvPr/>
            </p:nvSpPr>
            <p:spPr>
              <a:xfrm>
                <a:off x="4584792" y="1202858"/>
                <a:ext cx="3591924" cy="304698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s-ES" sz="1250" b="1">
                    <a:cs typeface="Calibri"/>
                  </a:rPr>
                  <a:t>Asesoría Nutricional</a:t>
                </a:r>
                <a:endParaRPr lang="es-ES" sz="1250" b="1">
                  <a:ea typeface="Calibri"/>
                  <a:cs typeface="Calibri"/>
                </a:endParaRPr>
              </a:p>
              <a:p>
                <a:endParaRPr lang="es-ES" sz="1200">
                  <a:ea typeface="Calibri"/>
                  <a:cs typeface="Calibri"/>
                </a:endParaRPr>
              </a:p>
              <a:p>
                <a:r>
                  <a:rPr lang="es-ES" sz="1200">
                    <a:cs typeface="Calibri"/>
                  </a:rPr>
                  <a:t>¿Qué es?</a:t>
                </a:r>
                <a:endParaRPr lang="es-ES" sz="1200">
                  <a:ea typeface="Calibri"/>
                  <a:cs typeface="Calibri"/>
                </a:endParaRPr>
              </a:p>
              <a:p>
                <a:endParaRPr lang="es-ES" sz="1200">
                  <a:ea typeface="Calibri"/>
                  <a:cs typeface="Calibri"/>
                </a:endParaRPr>
              </a:p>
              <a:p>
                <a:r>
                  <a:rPr lang="es-ES" sz="1200">
                    <a:cs typeface="Calibri"/>
                  </a:rPr>
                  <a:t>Se basa en la ayuda que da un encargado especializado con respecto a los hábitos de vida saludable, con el propósito de mejorar la salud y prevenir enfermedades.</a:t>
                </a:r>
                <a:endParaRPr lang="es-ES" sz="1200">
                  <a:ea typeface="Calibri"/>
                  <a:cs typeface="Calibri"/>
                </a:endParaRPr>
              </a:p>
              <a:p>
                <a:endParaRPr lang="es-ES" sz="1200">
                  <a:ea typeface="Calibri"/>
                  <a:cs typeface="Calibri"/>
                </a:endParaRPr>
              </a:p>
              <a:p>
                <a:r>
                  <a:rPr lang="es-ES" sz="1200">
                    <a:cs typeface="Calibri"/>
                  </a:rPr>
                  <a:t>¿Por qué es importante?</a:t>
                </a:r>
                <a:endParaRPr lang="es-ES" sz="1200">
                  <a:ea typeface="Calibri"/>
                  <a:cs typeface="Calibri"/>
                </a:endParaRPr>
              </a:p>
              <a:p>
                <a:endParaRPr lang="es-ES" sz="1200">
                  <a:ea typeface="Calibri"/>
                  <a:cs typeface="Calibri"/>
                </a:endParaRPr>
              </a:p>
              <a:p>
                <a:r>
                  <a:rPr lang="es-ES" sz="1200">
                    <a:cs typeface="Calibri"/>
                  </a:rPr>
                  <a:t>Genera que la persona empiece a crear diferentes métodos o planes de alimentación con la asesoría de un dietista, todo con las correspondientes indicaciones o sugerencias que se le informe a la persona, para que logre tener hábitos alimenticios adecuados. </a:t>
                </a:r>
                <a:endParaRPr lang="es-ES" sz="1200">
                  <a:ea typeface="Calibri"/>
                  <a:cs typeface="Calibri"/>
                </a:endParaRPr>
              </a:p>
            </p:txBody>
          </p:sp>
          <p:pic>
            <p:nvPicPr>
              <p:cNvPr id="5" name="Imagen 6" descr="Icono&#10;&#10;Descripción generada automáticamente">
                <a:extLst>
                  <a:ext uri="{FF2B5EF4-FFF2-40B4-BE49-F238E27FC236}">
                    <a16:creationId xmlns:a16="http://schemas.microsoft.com/office/drawing/2014/main" id="{49092DB2-0CC7-461D-8478-01BB79235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1206" y="1202473"/>
                <a:ext cx="931127" cy="2185639"/>
              </a:xfrm>
              <a:prstGeom prst="rect">
                <a:avLst/>
              </a:prstGeom>
            </p:spPr>
          </p:pic>
          <p:pic>
            <p:nvPicPr>
              <p:cNvPr id="8" name="Imagen 8" descr="Icono&#10;&#10;Descripción generada automáticamente">
                <a:extLst>
                  <a:ext uri="{FF2B5EF4-FFF2-40B4-BE49-F238E27FC236}">
                    <a16:creationId xmlns:a16="http://schemas.microsoft.com/office/drawing/2014/main" id="{516F93AE-9273-B98D-2725-BA06AD082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18985" y="3748668"/>
                <a:ext cx="1293543" cy="1971906"/>
              </a:xfrm>
              <a:prstGeom prst="rect">
                <a:avLst/>
              </a:prstGeom>
            </p:spPr>
          </p:pic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A6EB9DDC-C3EF-CE7E-5CB4-173CB0C27ACA}"/>
                  </a:ext>
                </a:extLst>
              </p:cNvPr>
              <p:cNvSpPr txBox="1"/>
              <p:nvPr/>
            </p:nvSpPr>
            <p:spPr>
              <a:xfrm>
                <a:off x="4581896" y="4730336"/>
                <a:ext cx="3592287" cy="184336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171450" indent="-171450">
                  <a:buFont typeface="Arial"/>
                  <a:buChar char="•"/>
                </a:pPr>
                <a:r>
                  <a:rPr lang="es-ES" sz="1250">
                    <a:ea typeface="Calibri"/>
                    <a:cs typeface="Calibri"/>
                  </a:rPr>
                  <a:t>Comer</a:t>
                </a:r>
                <a:r>
                  <a:rPr lang="es-ES" sz="1250">
                    <a:ea typeface="+mn-lt"/>
                    <a:cs typeface="+mn-lt"/>
                  </a:rPr>
                  <a:t> bien, de manera equilibrada</a:t>
                </a:r>
              </a:p>
              <a:p>
                <a:pPr marL="171450" indent="-171450">
                  <a:buFont typeface="Arial"/>
                  <a:buChar char="•"/>
                </a:pPr>
                <a:r>
                  <a:rPr lang="es-ES" sz="1250">
                    <a:ea typeface="+mn-lt"/>
                    <a:cs typeface="+mn-lt"/>
                  </a:rPr>
                  <a:t>Hacer ejercicio de manera habitual</a:t>
                </a:r>
                <a:endParaRPr lang="es-ES" sz="1250">
                  <a:ea typeface="Calibri"/>
                  <a:cs typeface="Calibri"/>
                </a:endParaRPr>
              </a:p>
              <a:p>
                <a:pPr marL="171450" indent="-171450">
                  <a:buFont typeface="Arial"/>
                  <a:buChar char="•"/>
                </a:pPr>
                <a:r>
                  <a:rPr lang="es-ES" sz="1250">
                    <a:ea typeface="+mn-lt"/>
                    <a:cs typeface="+mn-lt"/>
                  </a:rPr>
                  <a:t>Mantener un peso saludable (consultando el IMC y al médico)</a:t>
                </a:r>
                <a:endParaRPr lang="es-ES" sz="1250">
                  <a:ea typeface="Calibri"/>
                  <a:cs typeface="Calibri"/>
                </a:endParaRPr>
              </a:p>
              <a:p>
                <a:pPr marL="171450" indent="-171450">
                  <a:buFont typeface="Arial"/>
                  <a:buChar char="•"/>
                </a:pPr>
                <a:r>
                  <a:rPr lang="es-ES" sz="1250">
                    <a:ea typeface="+mn-lt"/>
                    <a:cs typeface="+mn-lt"/>
                  </a:rPr>
                  <a:t>Evitar fumar</a:t>
                </a:r>
                <a:endParaRPr lang="es-ES" sz="1250">
                  <a:ea typeface="Calibri"/>
                  <a:cs typeface="Calibri"/>
                </a:endParaRPr>
              </a:p>
              <a:p>
                <a:pPr marL="171450" indent="-171450">
                  <a:buFont typeface="Arial"/>
                  <a:buChar char="•"/>
                </a:pPr>
                <a:r>
                  <a:rPr lang="es-ES" sz="1250">
                    <a:ea typeface="+mn-lt"/>
                    <a:cs typeface="+mn-lt"/>
                  </a:rPr>
                  <a:t>Mantener una saludable presión arterial</a:t>
                </a:r>
                <a:endParaRPr lang="es-ES" sz="1250">
                  <a:ea typeface="Calibri"/>
                  <a:cs typeface="Calibri"/>
                </a:endParaRPr>
              </a:p>
              <a:p>
                <a:pPr marL="171450" indent="-171450">
                  <a:buFont typeface="Arial"/>
                  <a:buChar char="•"/>
                </a:pPr>
                <a:r>
                  <a:rPr lang="es-ES" sz="1250">
                    <a:ea typeface="+mn-lt"/>
                    <a:cs typeface="+mn-lt"/>
                  </a:rPr>
                  <a:t>Dormir bien (los adultos deben dormir alrededor de 8 horas por día y los niños entre 10 y 12 horas dependiendo su edad)</a:t>
                </a:r>
                <a:endParaRPr lang="es-ES" sz="1250">
                  <a:ea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5E85D58-1B6A-83CD-CBA5-D2766BD78E41}"/>
                  </a:ext>
                </a:extLst>
              </p:cNvPr>
              <p:cNvSpPr txBox="1"/>
              <p:nvPr/>
            </p:nvSpPr>
            <p:spPr>
              <a:xfrm>
                <a:off x="4512623" y="4304804"/>
                <a:ext cx="3770416" cy="29238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s-ES" sz="1250" b="1">
                    <a:ea typeface="Calibri"/>
                    <a:cs typeface="Calibri"/>
                  </a:rPr>
                  <a:t>Consejos para tener una buena nutrición alimenticia</a:t>
                </a: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8617EDB4-99D8-8B43-D08B-75661C7F635D}"/>
                  </a:ext>
                </a:extLst>
              </p:cNvPr>
              <p:cNvSpPr txBox="1"/>
              <p:nvPr/>
            </p:nvSpPr>
            <p:spPr>
              <a:xfrm>
                <a:off x="8579922" y="1276596"/>
                <a:ext cx="2572987" cy="32316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s-ES" sz="1200">
                    <a:ea typeface="Calibri"/>
                    <a:cs typeface="Calibri"/>
                  </a:rPr>
                  <a:t>Si deseas implementar estos hábitos alimenticios en tu vida y con asesoría personalizada, dale </a:t>
                </a:r>
                <a:r>
                  <a:rPr lang="es-ES" sz="1200" err="1">
                    <a:ea typeface="Calibri"/>
                    <a:cs typeface="Calibri"/>
                  </a:rPr>
                  <a:t>click</a:t>
                </a:r>
                <a:r>
                  <a:rPr lang="es-ES" sz="1200">
                    <a:ea typeface="Calibri"/>
                    <a:cs typeface="Calibri"/>
                  </a:rPr>
                  <a:t> al botón y llena el formulario.</a:t>
                </a:r>
              </a:p>
              <a:p>
                <a:endParaRPr lang="es-ES" sz="1500">
                  <a:ea typeface="Calibri"/>
                  <a:cs typeface="Calibri"/>
                </a:endParaRPr>
              </a:p>
              <a:p>
                <a:r>
                  <a:rPr lang="es-ES" sz="1200">
                    <a:ea typeface="Calibri"/>
                    <a:cs typeface="Calibri"/>
                  </a:rPr>
                  <a:t>Estas serán </a:t>
                </a:r>
              </a:p>
              <a:p>
                <a:r>
                  <a:rPr lang="es-ES" sz="1200">
                    <a:ea typeface="Calibri"/>
                    <a:cs typeface="Calibri"/>
                  </a:rPr>
                  <a:t>algunos beneficios</a:t>
                </a:r>
              </a:p>
              <a:p>
                <a:r>
                  <a:rPr lang="es-ES" sz="1200">
                    <a:ea typeface="Calibri"/>
                    <a:cs typeface="Calibri"/>
                  </a:rPr>
                  <a:t>que obtendrás</a:t>
                </a:r>
              </a:p>
              <a:p>
                <a:r>
                  <a:rPr lang="es-ES" sz="1200">
                    <a:ea typeface="Calibri"/>
                    <a:cs typeface="Calibri"/>
                  </a:rPr>
                  <a:t>por </a:t>
                </a:r>
              </a:p>
              <a:p>
                <a:r>
                  <a:rPr lang="es-ES" sz="1200">
                    <a:ea typeface="Calibri"/>
                    <a:cs typeface="Calibri"/>
                  </a:rPr>
                  <a:t>inscribirte</a:t>
                </a:r>
              </a:p>
              <a:p>
                <a:r>
                  <a:rPr lang="es-ES" sz="1200">
                    <a:ea typeface="Calibri"/>
                    <a:cs typeface="Calibri"/>
                  </a:rPr>
                  <a:t>en el plan de </a:t>
                </a:r>
              </a:p>
              <a:p>
                <a:r>
                  <a:rPr lang="es-ES" sz="1200">
                    <a:ea typeface="Calibri"/>
                    <a:cs typeface="Calibri"/>
                  </a:rPr>
                  <a:t>asesoría</a:t>
                </a:r>
              </a:p>
              <a:p>
                <a:r>
                  <a:rPr lang="es-ES" sz="1200">
                    <a:ea typeface="Calibri"/>
                    <a:cs typeface="Calibri"/>
                  </a:rPr>
                  <a:t>nutricional.</a:t>
                </a:r>
              </a:p>
              <a:p>
                <a:endParaRPr lang="es-ES" sz="1500">
                  <a:ea typeface="Calibri"/>
                  <a:cs typeface="Calibri"/>
                </a:endParaRPr>
              </a:p>
              <a:p>
                <a:endParaRPr lang="es-ES" sz="1500">
                  <a:ea typeface="Calibri"/>
                  <a:cs typeface="Calibri"/>
                </a:endParaRPr>
              </a:p>
              <a:p>
                <a:endParaRPr lang="es-ES" sz="1500">
                  <a:ea typeface="Calibri"/>
                  <a:cs typeface="Calibri"/>
                </a:endParaRPr>
              </a:p>
            </p:txBody>
          </p:sp>
          <p:pic>
            <p:nvPicPr>
              <p:cNvPr id="10" name="Imagen 10" descr="Imagen que contiene Icono&#10;&#10;Descripción generada automáticamente">
                <a:extLst>
                  <a:ext uri="{FF2B5EF4-FFF2-40B4-BE49-F238E27FC236}">
                    <a16:creationId xmlns:a16="http://schemas.microsoft.com/office/drawing/2014/main" id="{120FBB17-02D8-4625-39C2-F50AA03962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87942" y="3508022"/>
                <a:ext cx="568712" cy="475786"/>
              </a:xfrm>
              <a:prstGeom prst="rect">
                <a:avLst/>
              </a:prstGeom>
            </p:spPr>
          </p:pic>
          <p:pic>
            <p:nvPicPr>
              <p:cNvPr id="9" name="Imagen 9" descr="Icono&#10;&#10;Descripción generada automáticamente">
                <a:extLst>
                  <a:ext uri="{FF2B5EF4-FFF2-40B4-BE49-F238E27FC236}">
                    <a16:creationId xmlns:a16="http://schemas.microsoft.com/office/drawing/2014/main" id="{8A0CD2FC-D449-0A13-B2BE-A51E73FC5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54030" y="2117017"/>
                <a:ext cx="633761" cy="661641"/>
              </a:xfrm>
              <a:prstGeom prst="rect">
                <a:avLst/>
              </a:prstGeom>
            </p:spPr>
          </p:pic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B7ABF09D-F198-9C3C-4500-64112007943C}"/>
                  </a:ext>
                </a:extLst>
              </p:cNvPr>
              <p:cNvSpPr txBox="1"/>
              <p:nvPr/>
            </p:nvSpPr>
            <p:spPr>
              <a:xfrm>
                <a:off x="10022461" y="2875905"/>
                <a:ext cx="1091105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s-ES" sz="1400">
                    <a:solidFill>
                      <a:schemeClr val="accent4"/>
                    </a:solidFill>
                    <a:ea typeface="Calibri"/>
                    <a:cs typeface="Calibri"/>
                  </a:rPr>
                  <a:t>Seguimiento</a:t>
                </a:r>
              </a:p>
              <a:p>
                <a:r>
                  <a:rPr lang="es-ES" sz="1400">
                    <a:solidFill>
                      <a:schemeClr val="accent4"/>
                    </a:solidFill>
                    <a:ea typeface="Calibri"/>
                    <a:cs typeface="Calibri"/>
                  </a:rPr>
                  <a:t> continuo</a:t>
                </a:r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D6BF7B36-27D7-B43D-2C28-4C8994D4685C}"/>
                  </a:ext>
                </a:extLst>
              </p:cNvPr>
              <p:cNvSpPr txBox="1"/>
              <p:nvPr/>
            </p:nvSpPr>
            <p:spPr>
              <a:xfrm>
                <a:off x="10113816" y="4047505"/>
                <a:ext cx="900545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s-ES" sz="1400">
                    <a:solidFill>
                      <a:schemeClr val="accent4"/>
                    </a:solidFill>
                    <a:ea typeface="Calibri"/>
                    <a:cs typeface="Calibri"/>
                  </a:rPr>
                  <a:t>Contacto </a:t>
                </a:r>
              </a:p>
              <a:p>
                <a:r>
                  <a:rPr lang="es-ES" sz="1400">
                    <a:solidFill>
                      <a:schemeClr val="accent4"/>
                    </a:solidFill>
                    <a:ea typeface="Calibri"/>
                    <a:cs typeface="Calibri"/>
                  </a:rPr>
                  <a:t>Continuo</a:t>
                </a:r>
              </a:p>
            </p:txBody>
          </p:sp>
          <p:pic>
            <p:nvPicPr>
              <p:cNvPr id="15" name="Imagen 17" descr="Icono&#10;&#10;Descripción generada automáticamente">
                <a:extLst>
                  <a:ext uri="{FF2B5EF4-FFF2-40B4-BE49-F238E27FC236}">
                    <a16:creationId xmlns:a16="http://schemas.microsoft.com/office/drawing/2014/main" id="{A2928C5D-5D7E-F86D-B96A-CD024C572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30245" y="3759528"/>
                <a:ext cx="665019" cy="694708"/>
              </a:xfrm>
              <a:prstGeom prst="rect">
                <a:avLst/>
              </a:prstGeom>
            </p:spPr>
          </p:pic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1DCE177B-2688-D322-7B3D-1E0453079C6B}"/>
                  </a:ext>
                </a:extLst>
              </p:cNvPr>
              <p:cNvSpPr txBox="1"/>
              <p:nvPr/>
            </p:nvSpPr>
            <p:spPr>
              <a:xfrm>
                <a:off x="8708571" y="4453246"/>
                <a:ext cx="1197427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s-ES" sz="1400">
                    <a:solidFill>
                      <a:schemeClr val="accent4"/>
                    </a:solidFill>
                    <a:ea typeface="Calibri"/>
                    <a:cs typeface="Calibri"/>
                  </a:rPr>
                  <a:t>Planificación Personalizada</a:t>
                </a:r>
                <a:endParaRPr lang="es-ES" sz="1400">
                  <a:solidFill>
                    <a:schemeClr val="accent4"/>
                  </a:solidFill>
                </a:endParaRPr>
              </a:p>
            </p:txBody>
          </p:sp>
          <p:pic>
            <p:nvPicPr>
              <p:cNvPr id="24" name="Imagen 24" descr="Icono&#10;&#10;Descripción generada automáticamente">
                <a:extLst>
                  <a:ext uri="{FF2B5EF4-FFF2-40B4-BE49-F238E27FC236}">
                    <a16:creationId xmlns:a16="http://schemas.microsoft.com/office/drawing/2014/main" id="{1DA37E98-5CC6-3020-6058-5D3CDB5A5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62011" y="5441867"/>
                <a:ext cx="595746" cy="605642"/>
              </a:xfrm>
              <a:prstGeom prst="rect">
                <a:avLst/>
              </a:prstGeom>
            </p:spPr>
          </p:pic>
          <p:sp>
            <p:nvSpPr>
              <p:cNvPr id="26" name="Diagrama de flujo: proceso alternativo 25">
                <a:extLst>
                  <a:ext uri="{FF2B5EF4-FFF2-40B4-BE49-F238E27FC236}">
                    <a16:creationId xmlns:a16="http://schemas.microsoft.com/office/drawing/2014/main" id="{92CBD87D-272A-5CB5-A736-4739E15224FF}"/>
                  </a:ext>
                </a:extLst>
              </p:cNvPr>
              <p:cNvSpPr/>
              <p:nvPr/>
            </p:nvSpPr>
            <p:spPr>
              <a:xfrm>
                <a:off x="9490362" y="5383481"/>
                <a:ext cx="1622961" cy="663038"/>
              </a:xfrm>
              <a:prstGeom prst="flowChartAlternateProcess">
                <a:avLst/>
              </a:prstGeom>
              <a:solidFill>
                <a:srgbClr val="1CDAE8"/>
              </a:solidFill>
              <a:ln>
                <a:solidFill>
                  <a:srgbClr val="FFB9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>
                    <a:ea typeface="Calibri"/>
                    <a:cs typeface="Calibri"/>
                  </a:rPr>
                  <a:t>Formulario</a:t>
                </a:r>
                <a:endParaRPr lang="es-ES"/>
              </a:p>
            </p:txBody>
          </p:sp>
        </p:grp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1767090C-631F-C2B6-17F9-44CFCB10B57C}"/>
                </a:ext>
              </a:extLst>
            </p:cNvPr>
            <p:cNvSpPr/>
            <p:nvPr/>
          </p:nvSpPr>
          <p:spPr>
            <a:xfrm>
              <a:off x="2972168" y="1094694"/>
              <a:ext cx="8459382" cy="5489025"/>
            </a:xfrm>
            <a:prstGeom prst="rect">
              <a:avLst/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3C29CCC-BD1B-B826-6A33-413AF6734ADE}"/>
              </a:ext>
            </a:extLst>
          </p:cNvPr>
          <p:cNvSpPr/>
          <p:nvPr/>
        </p:nvSpPr>
        <p:spPr>
          <a:xfrm>
            <a:off x="5380587" y="3369349"/>
            <a:ext cx="1801090" cy="376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ea typeface="Calibri"/>
                <a:cs typeface="Calibri"/>
              </a:rPr>
              <a:t>Apellido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2DE122CF-B0E5-3766-2D12-CB64C807531B}"/>
              </a:ext>
            </a:extLst>
          </p:cNvPr>
          <p:cNvSpPr/>
          <p:nvPr/>
        </p:nvSpPr>
        <p:spPr>
          <a:xfrm>
            <a:off x="4664110" y="1465340"/>
            <a:ext cx="4621479" cy="46709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2CA1DC5-DB86-5DDF-5E07-FCB3216D1E68}"/>
              </a:ext>
            </a:extLst>
          </p:cNvPr>
          <p:cNvSpPr/>
          <p:nvPr/>
        </p:nvSpPr>
        <p:spPr>
          <a:xfrm>
            <a:off x="5118946" y="2246619"/>
            <a:ext cx="1362309" cy="2770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dirty="0">
                <a:ea typeface="Calibri"/>
                <a:cs typeface="Calibri"/>
              </a:rPr>
              <a:t>Nombre</a:t>
            </a:r>
            <a:endParaRPr lang="es-ES" sz="140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61C9BB7C-97A5-E9F7-CDAD-697A8FE256BD}"/>
              </a:ext>
            </a:extLst>
          </p:cNvPr>
          <p:cNvSpPr/>
          <p:nvPr/>
        </p:nvSpPr>
        <p:spPr>
          <a:xfrm>
            <a:off x="6962001" y="3015166"/>
            <a:ext cx="1698936" cy="2356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dirty="0">
                <a:ea typeface="Calibri"/>
                <a:cs typeface="Calibri"/>
              </a:rPr>
              <a:t>Altura(m)</a:t>
            </a:r>
            <a:endParaRPr lang="es-ES" sz="140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08CFA15-4F52-19F7-4A1E-39B4D195AD96}"/>
              </a:ext>
            </a:extLst>
          </p:cNvPr>
          <p:cNvSpPr/>
          <p:nvPr/>
        </p:nvSpPr>
        <p:spPr>
          <a:xfrm>
            <a:off x="7964809" y="2246618"/>
            <a:ext cx="682831" cy="2770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dirty="0">
                <a:ea typeface="Calibri"/>
                <a:cs typeface="Calibri"/>
              </a:rPr>
              <a:t>Edad</a:t>
            </a:r>
            <a:endParaRPr lang="es-ES" sz="140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6E0108E-BB35-6823-545E-872D1C5FDCDF}"/>
              </a:ext>
            </a:extLst>
          </p:cNvPr>
          <p:cNvSpPr/>
          <p:nvPr/>
        </p:nvSpPr>
        <p:spPr>
          <a:xfrm>
            <a:off x="5118946" y="2632567"/>
            <a:ext cx="1482266" cy="271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dirty="0">
                <a:ea typeface="Calibri"/>
                <a:cs typeface="Calibri"/>
              </a:rPr>
              <a:t>Fecha Nacimiento</a:t>
            </a:r>
            <a:endParaRPr lang="es-ES" sz="1400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8C272DD-EE7D-D73E-22DA-3157D2BA24A2}"/>
              </a:ext>
            </a:extLst>
          </p:cNvPr>
          <p:cNvSpPr/>
          <p:nvPr/>
        </p:nvSpPr>
        <p:spPr>
          <a:xfrm>
            <a:off x="6644850" y="2632567"/>
            <a:ext cx="2017647" cy="2716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dirty="0">
                <a:ea typeface="Calibri"/>
                <a:cs typeface="Calibri"/>
              </a:rPr>
              <a:t>Email</a:t>
            </a:r>
            <a:endParaRPr lang="es-ES" sz="1400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F8B8908E-4000-6E4E-635B-675AEA831A1F}"/>
              </a:ext>
            </a:extLst>
          </p:cNvPr>
          <p:cNvSpPr/>
          <p:nvPr/>
        </p:nvSpPr>
        <p:spPr>
          <a:xfrm>
            <a:off x="5131886" y="3030035"/>
            <a:ext cx="1750796" cy="2356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 dirty="0">
                <a:ea typeface="Calibri"/>
                <a:cs typeface="Calibri"/>
              </a:rPr>
              <a:t>Peso Actual(kg)</a:t>
            </a:r>
            <a:endParaRPr lang="es-ES" sz="1400" dirty="0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84497561-7F92-609A-B3A8-B84249A32BB7}"/>
              </a:ext>
            </a:extLst>
          </p:cNvPr>
          <p:cNvSpPr/>
          <p:nvPr/>
        </p:nvSpPr>
        <p:spPr>
          <a:xfrm>
            <a:off x="6516534" y="2250577"/>
            <a:ext cx="1404073" cy="2731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 sz="1400">
                <a:ea typeface="Calibri"/>
                <a:cs typeface="Calibri"/>
              </a:rPr>
              <a:t>Apellido</a:t>
            </a:r>
            <a:endParaRPr lang="es-ES" sz="1400"/>
          </a:p>
        </p:txBody>
      </p:sp>
      <p:sp>
        <p:nvSpPr>
          <p:cNvPr id="69" name="Rectángulo 68">
            <a:extLst>
              <a:ext uri="{FF2B5EF4-FFF2-40B4-BE49-F238E27FC236}">
                <a16:creationId xmlns:a16="http://schemas.microsoft.com/office/drawing/2014/main" id="{F2550A23-50E0-D8A4-DC9F-C3008A2BFB46}"/>
              </a:ext>
            </a:extLst>
          </p:cNvPr>
          <p:cNvSpPr/>
          <p:nvPr/>
        </p:nvSpPr>
        <p:spPr>
          <a:xfrm>
            <a:off x="6250960" y="5545906"/>
            <a:ext cx="1447778" cy="333723"/>
          </a:xfrm>
          <a:prstGeom prst="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cs typeface="Calibri"/>
              </a:rPr>
              <a:t>Inscribirme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6AA937C5-70DD-9029-6254-D827989E8EE4}"/>
              </a:ext>
            </a:extLst>
          </p:cNvPr>
          <p:cNvSpPr txBox="1"/>
          <p:nvPr/>
        </p:nvSpPr>
        <p:spPr>
          <a:xfrm>
            <a:off x="4977739" y="3344498"/>
            <a:ext cx="3899064" cy="19979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dirty="0">
                <a:ea typeface="Calibri"/>
                <a:cs typeface="Calibri"/>
              </a:rPr>
              <a:t>Mis objetivos nutricionales se centran en:</a:t>
            </a:r>
          </a:p>
          <a:p>
            <a:pPr marL="285750" indent="-285750">
              <a:lnSpc>
                <a:spcPct val="150000"/>
              </a:lnSpc>
              <a:buFont typeface="Courier New"/>
              <a:buChar char="o"/>
            </a:pPr>
            <a:r>
              <a:rPr lang="es-ES" sz="1400" dirty="0">
                <a:ea typeface="Calibri"/>
                <a:cs typeface="Calibri"/>
              </a:rPr>
              <a:t>Pérdida o ganancia de peso</a:t>
            </a:r>
          </a:p>
          <a:p>
            <a:pPr marL="285750" indent="-285750">
              <a:lnSpc>
                <a:spcPct val="150000"/>
              </a:lnSpc>
              <a:buFont typeface="Courier New"/>
              <a:buChar char="o"/>
            </a:pPr>
            <a:r>
              <a:rPr lang="es-ES" sz="1400" dirty="0">
                <a:ea typeface="Calibri"/>
                <a:cs typeface="Calibri"/>
              </a:rPr>
              <a:t>Equilibrio o regulación nutricional</a:t>
            </a:r>
          </a:p>
          <a:p>
            <a:pPr marL="285750" indent="-285750">
              <a:lnSpc>
                <a:spcPct val="150000"/>
              </a:lnSpc>
              <a:buFont typeface="Courier New"/>
              <a:buChar char="o"/>
            </a:pPr>
            <a:r>
              <a:rPr lang="es-ES" sz="1400" dirty="0">
                <a:ea typeface="Calibri"/>
                <a:cs typeface="Calibri"/>
              </a:rPr>
              <a:t>Mejor estado físico</a:t>
            </a:r>
            <a:endParaRPr lang="es-ES" dirty="0"/>
          </a:p>
          <a:p>
            <a:pPr marL="285750" indent="-285750">
              <a:lnSpc>
                <a:spcPct val="150000"/>
              </a:lnSpc>
              <a:buFont typeface="Courier New"/>
              <a:buChar char="o"/>
            </a:pPr>
            <a:r>
              <a:rPr lang="es-ES" sz="1400" dirty="0">
                <a:ea typeface="Calibri"/>
                <a:cs typeface="Calibri"/>
              </a:rPr>
              <a:t>Desempeño Atlético</a:t>
            </a:r>
          </a:p>
          <a:p>
            <a:pPr marL="285750" indent="-285750">
              <a:lnSpc>
                <a:spcPct val="150000"/>
              </a:lnSpc>
              <a:buFont typeface="Courier New"/>
              <a:buChar char="o"/>
            </a:pPr>
            <a:r>
              <a:rPr lang="es-ES" sz="1400" dirty="0">
                <a:ea typeface="Calibri"/>
                <a:cs typeface="Calibri"/>
              </a:rPr>
              <a:t>Otros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72B402F0-A752-1C82-DBD4-C0D69F9E9EF1}"/>
              </a:ext>
            </a:extLst>
          </p:cNvPr>
          <p:cNvSpPr txBox="1"/>
          <p:nvPr/>
        </p:nvSpPr>
        <p:spPr>
          <a:xfrm>
            <a:off x="5219549" y="1672085"/>
            <a:ext cx="34042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ea typeface="Calibri"/>
                <a:cs typeface="Calibri"/>
              </a:rPr>
              <a:t>Formulario Asesoría Nutricional</a:t>
            </a:r>
            <a:endParaRPr lang="es-ES" b="1" dirty="0"/>
          </a:p>
        </p:txBody>
      </p:sp>
      <p:sp>
        <p:nvSpPr>
          <p:cNvPr id="72" name="Rectángulo 71">
            <a:extLst>
              <a:ext uri="{FF2B5EF4-FFF2-40B4-BE49-F238E27FC236}">
                <a16:creationId xmlns:a16="http://schemas.microsoft.com/office/drawing/2014/main" id="{081E6F06-786F-5B89-3912-E61BFA853A8D}"/>
              </a:ext>
            </a:extLst>
          </p:cNvPr>
          <p:cNvSpPr/>
          <p:nvPr/>
        </p:nvSpPr>
        <p:spPr>
          <a:xfrm>
            <a:off x="5848988" y="5030933"/>
            <a:ext cx="1900051" cy="2078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366BA54E-F538-74BF-1429-B3C6928F8BC8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7D45A360-D859-BFDF-3FC8-E07A407C8319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48" name="Imagen 47">
              <a:extLst>
                <a:ext uri="{FF2B5EF4-FFF2-40B4-BE49-F238E27FC236}">
                  <a16:creationId xmlns:a16="http://schemas.microsoft.com/office/drawing/2014/main" id="{446B9D46-0819-2134-ECB2-DED27E484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52" name="CuadroTexto 5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F57A0A1-E2FD-7C4E-ACCC-FE7223DFF42D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5FADF768-EF5C-1C64-8736-367C3BA880FD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54" name="Imagen 10">
              <a:extLst>
                <a:ext uri="{FF2B5EF4-FFF2-40B4-BE49-F238E27FC236}">
                  <a16:creationId xmlns:a16="http://schemas.microsoft.com/office/drawing/2014/main" id="{7502F920-443C-DE66-DD14-674FFD56E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55" name="CuadroTexto 54">
              <a:hlinkClick r:id="rId16" action="ppaction://hlinksldjump" highlightClick="1"/>
              <a:extLst>
                <a:ext uri="{FF2B5EF4-FFF2-40B4-BE49-F238E27FC236}">
                  <a16:creationId xmlns:a16="http://schemas.microsoft.com/office/drawing/2014/main" id="{435D82AA-0CA6-5FBD-8E2F-707712ECF8C3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sp>
        <p:nvSpPr>
          <p:cNvPr id="60" name="Rectángulo 59">
            <a:extLst>
              <a:ext uri="{FF2B5EF4-FFF2-40B4-BE49-F238E27FC236}">
                <a16:creationId xmlns:a16="http://schemas.microsoft.com/office/drawing/2014/main" id="{9B0FB1E7-E08D-F35B-21D5-4F5F0FD2BB43}"/>
              </a:ext>
            </a:extLst>
          </p:cNvPr>
          <p:cNvSpPr/>
          <p:nvPr/>
        </p:nvSpPr>
        <p:spPr>
          <a:xfrm>
            <a:off x="0" y="1"/>
            <a:ext cx="238125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2060"/>
              </a:solidFill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752E8E04-2BB7-9876-9894-7224ADFF7F5F}"/>
              </a:ext>
            </a:extLst>
          </p:cNvPr>
          <p:cNvSpPr txBox="1"/>
          <p:nvPr/>
        </p:nvSpPr>
        <p:spPr>
          <a:xfrm>
            <a:off x="580051" y="239195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u="sng">
                <a:solidFill>
                  <a:schemeClr val="bg1"/>
                </a:solidFill>
              </a:rPr>
              <a:t>Menú</a:t>
            </a:r>
          </a:p>
        </p:txBody>
      </p:sp>
      <p:pic>
        <p:nvPicPr>
          <p:cNvPr id="62" name="Imagen 61">
            <a:extLst>
              <a:ext uri="{FF2B5EF4-FFF2-40B4-BE49-F238E27FC236}">
                <a16:creationId xmlns:a16="http://schemas.microsoft.com/office/drawing/2014/main" id="{D774E1B6-C63C-AB29-DAFB-005EE9DF04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3912" y="278369"/>
            <a:ext cx="330157" cy="330157"/>
          </a:xfrm>
          <a:prstGeom prst="rect">
            <a:avLst/>
          </a:prstGeom>
        </p:spPr>
      </p:pic>
      <p:sp>
        <p:nvSpPr>
          <p:cNvPr id="63" name="Rectángulo 62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9A76DDAC-679B-314A-69CF-5F64351E4F80}"/>
              </a:ext>
            </a:extLst>
          </p:cNvPr>
          <p:cNvSpPr/>
          <p:nvPr/>
        </p:nvSpPr>
        <p:spPr>
          <a:xfrm>
            <a:off x="47625" y="5511325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Ventana especial</a:t>
            </a:r>
          </a:p>
        </p:txBody>
      </p:sp>
      <p:sp>
        <p:nvSpPr>
          <p:cNvPr id="64" name="Rectángulo 63">
            <a:hlinkClick r:id="rId19" action="ppaction://hlinksldjump" highlightClick="1"/>
            <a:extLst>
              <a:ext uri="{FF2B5EF4-FFF2-40B4-BE49-F238E27FC236}">
                <a16:creationId xmlns:a16="http://schemas.microsoft.com/office/drawing/2014/main" id="{640806CF-9486-7B2D-20B7-F4948105A4BA}"/>
              </a:ext>
            </a:extLst>
          </p:cNvPr>
          <p:cNvSpPr/>
          <p:nvPr/>
        </p:nvSpPr>
        <p:spPr>
          <a:xfrm>
            <a:off x="51950" y="6267446"/>
            <a:ext cx="2286000" cy="4667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u="sng">
                <a:solidFill>
                  <a:schemeClr val="bg1"/>
                </a:solidFill>
              </a:rPr>
              <a:t>Asesoría Profesional</a:t>
            </a:r>
          </a:p>
        </p:txBody>
      </p:sp>
      <p:sp>
        <p:nvSpPr>
          <p:cNvPr id="65" name="Rectángulo 64">
            <a:hlinkClick r:id="rId20" action="ppaction://hlinksldjump" highlightClick="1"/>
            <a:extLst>
              <a:ext uri="{FF2B5EF4-FFF2-40B4-BE49-F238E27FC236}">
                <a16:creationId xmlns:a16="http://schemas.microsoft.com/office/drawing/2014/main" id="{A69F815D-1B43-1A45-3550-6FF4960F746E}"/>
              </a:ext>
            </a:extLst>
          </p:cNvPr>
          <p:cNvSpPr/>
          <p:nvPr/>
        </p:nvSpPr>
        <p:spPr>
          <a:xfrm>
            <a:off x="51950" y="1133409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Ropa Deportiva</a:t>
            </a:r>
          </a:p>
        </p:txBody>
      </p:sp>
      <p:sp>
        <p:nvSpPr>
          <p:cNvPr id="66" name="Rectángulo 65">
            <a:hlinkClick r:id="rId21" action="ppaction://hlinksldjump" highlightClick="1"/>
            <a:extLst>
              <a:ext uri="{FF2B5EF4-FFF2-40B4-BE49-F238E27FC236}">
                <a16:creationId xmlns:a16="http://schemas.microsoft.com/office/drawing/2014/main" id="{BF1FC112-D9AE-21B8-BB62-40EAB4072FBA}"/>
              </a:ext>
            </a:extLst>
          </p:cNvPr>
          <p:cNvSpPr/>
          <p:nvPr/>
        </p:nvSpPr>
        <p:spPr>
          <a:xfrm>
            <a:off x="51950" y="1890656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Productos</a:t>
            </a:r>
          </a:p>
        </p:txBody>
      </p:sp>
      <p:sp>
        <p:nvSpPr>
          <p:cNvPr id="67" name="Rectángulo 66">
            <a:hlinkClick r:id="rId22" action="ppaction://hlinksldjump" highlightClick="1"/>
            <a:extLst>
              <a:ext uri="{FF2B5EF4-FFF2-40B4-BE49-F238E27FC236}">
                <a16:creationId xmlns:a16="http://schemas.microsoft.com/office/drawing/2014/main" id="{4CC125A8-2EC1-9439-EF44-4441D8C56400}"/>
              </a:ext>
            </a:extLst>
          </p:cNvPr>
          <p:cNvSpPr/>
          <p:nvPr/>
        </p:nvSpPr>
        <p:spPr>
          <a:xfrm>
            <a:off x="51950" y="2647903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Accesorios</a:t>
            </a:r>
            <a:endParaRPr lang="es-CO" i="1">
              <a:solidFill>
                <a:schemeClr val="bg1"/>
              </a:solidFill>
            </a:endParaRPr>
          </a:p>
        </p:txBody>
      </p:sp>
      <p:sp>
        <p:nvSpPr>
          <p:cNvPr id="68" name="Rectángulo 67">
            <a:hlinkClick r:id="rId23" action="ppaction://hlinksldjump" highlightClick="1"/>
            <a:extLst>
              <a:ext uri="{FF2B5EF4-FFF2-40B4-BE49-F238E27FC236}">
                <a16:creationId xmlns:a16="http://schemas.microsoft.com/office/drawing/2014/main" id="{33EFBF97-FAC0-FD5E-8217-349213C7A60D}"/>
              </a:ext>
            </a:extLst>
          </p:cNvPr>
          <p:cNvSpPr/>
          <p:nvPr/>
        </p:nvSpPr>
        <p:spPr>
          <a:xfrm>
            <a:off x="51950" y="3405150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 dirty="0">
                <a:solidFill>
                  <a:schemeClr val="bg1"/>
                </a:solidFill>
              </a:rPr>
              <a:t>Orientación nutricional 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518AFDC8-C5A3-4F6D-69BD-EC5A795A95DE}"/>
              </a:ext>
            </a:extLst>
          </p:cNvPr>
          <p:cNvSpPr/>
          <p:nvPr/>
        </p:nvSpPr>
        <p:spPr>
          <a:xfrm>
            <a:off x="48026" y="4155081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Info. Frutas y vegetales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5955CA85-6698-38D3-795F-6793F017ACAD}"/>
              </a:ext>
            </a:extLst>
          </p:cNvPr>
          <p:cNvSpPr/>
          <p:nvPr/>
        </p:nvSpPr>
        <p:spPr>
          <a:xfrm>
            <a:off x="48026" y="4912328"/>
            <a:ext cx="2286000" cy="4667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i="1">
                <a:solidFill>
                  <a:schemeClr val="bg1"/>
                </a:solidFill>
              </a:rPr>
              <a:t>Calculadora ICM</a:t>
            </a:r>
          </a:p>
        </p:txBody>
      </p:sp>
    </p:spTree>
    <p:extLst>
      <p:ext uri="{BB962C8B-B14F-4D97-AF65-F5344CB8AC3E}">
        <p14:creationId xmlns:p14="http://schemas.microsoft.com/office/powerpoint/2010/main" val="3779860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D35F480-F494-C171-B987-39ED93519EF9}"/>
              </a:ext>
            </a:extLst>
          </p:cNvPr>
          <p:cNvSpPr/>
          <p:nvPr/>
        </p:nvSpPr>
        <p:spPr>
          <a:xfrm>
            <a:off x="1290734" y="1120323"/>
            <a:ext cx="9610531" cy="5379877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3C554E1-3529-8D35-4315-F881495F7F6E}"/>
              </a:ext>
            </a:extLst>
          </p:cNvPr>
          <p:cNvGrpSpPr/>
          <p:nvPr/>
        </p:nvGrpSpPr>
        <p:grpSpPr>
          <a:xfrm>
            <a:off x="2530442" y="1458510"/>
            <a:ext cx="7131116" cy="4762499"/>
            <a:chOff x="2670108" y="1684939"/>
            <a:chExt cx="7131116" cy="4762499"/>
          </a:xfrm>
        </p:grpSpPr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3BFCB7C2-E39B-A075-B658-F27567979A4E}"/>
                </a:ext>
              </a:extLst>
            </p:cNvPr>
            <p:cNvGrpSpPr/>
            <p:nvPr/>
          </p:nvGrpSpPr>
          <p:grpSpPr>
            <a:xfrm>
              <a:off x="2670108" y="1684939"/>
              <a:ext cx="7131116" cy="4762499"/>
              <a:chOff x="2670108" y="1684939"/>
              <a:chExt cx="7131116" cy="4762499"/>
            </a:xfrm>
          </p:grpSpPr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F0A607F4-5064-77A2-E0E2-153021B2CD86}"/>
                  </a:ext>
                </a:extLst>
              </p:cNvPr>
              <p:cNvGrpSpPr/>
              <p:nvPr/>
            </p:nvGrpSpPr>
            <p:grpSpPr>
              <a:xfrm>
                <a:off x="4095750" y="2228850"/>
                <a:ext cx="5705474" cy="3674679"/>
                <a:chOff x="4095750" y="2228850"/>
                <a:chExt cx="5705474" cy="3457575"/>
              </a:xfrm>
            </p:grpSpPr>
            <p:sp>
              <p:nvSpPr>
                <p:cNvPr id="5" name="Rectángulo 4">
                  <a:extLst>
                    <a:ext uri="{FF2B5EF4-FFF2-40B4-BE49-F238E27FC236}">
                      <a16:creationId xmlns:a16="http://schemas.microsoft.com/office/drawing/2014/main" id="{85B1AE66-2E18-1155-F534-4D5281F4CC6A}"/>
                    </a:ext>
                  </a:extLst>
                </p:cNvPr>
                <p:cNvSpPr/>
                <p:nvPr/>
              </p:nvSpPr>
              <p:spPr>
                <a:xfrm>
                  <a:off x="4095750" y="2228850"/>
                  <a:ext cx="5705474" cy="3457575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8" name="CuadroTexto 17">
                  <a:extLst>
                    <a:ext uri="{FF2B5EF4-FFF2-40B4-BE49-F238E27FC236}">
                      <a16:creationId xmlns:a16="http://schemas.microsoft.com/office/drawing/2014/main" id="{65BA306C-687B-02F5-C776-C035899AB002}"/>
                    </a:ext>
                  </a:extLst>
                </p:cNvPr>
                <p:cNvSpPr txBox="1"/>
                <p:nvPr/>
              </p:nvSpPr>
              <p:spPr>
                <a:xfrm>
                  <a:off x="6392827" y="2798250"/>
                  <a:ext cx="3235391" cy="376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sz="2000">
                      <a:solidFill>
                        <a:schemeClr val="bg1"/>
                      </a:solidFill>
                      <a:latin typeface="Comic Sans MS" panose="030F0702030302020204" pitchFamily="66" charset="0"/>
                    </a:rPr>
                    <a:t>¿Deseas Iniciar Sesión?</a:t>
                  </a:r>
                </a:p>
              </p:txBody>
            </p:sp>
            <p:sp>
              <p:nvSpPr>
                <p:cNvPr id="19" name="CuadroTexto 18">
                  <a:extLst>
                    <a:ext uri="{FF2B5EF4-FFF2-40B4-BE49-F238E27FC236}">
                      <a16:creationId xmlns:a16="http://schemas.microsoft.com/office/drawing/2014/main" id="{30038A4A-1C1E-53BA-4BA9-139EF8DF417F}"/>
                    </a:ext>
                  </a:extLst>
                </p:cNvPr>
                <p:cNvSpPr txBox="1"/>
                <p:nvPr/>
              </p:nvSpPr>
              <p:spPr>
                <a:xfrm>
                  <a:off x="6543673" y="3451682"/>
                  <a:ext cx="2952751" cy="6081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i="1">
                      <a:solidFill>
                        <a:schemeClr val="bg1"/>
                      </a:solidFill>
                    </a:rPr>
                    <a:t>Para iniciar sesión haz clic en el botón inferior</a:t>
                  </a:r>
                </a:p>
              </p:txBody>
            </p:sp>
            <p:sp>
              <p:nvSpPr>
                <p:cNvPr id="20" name="Rectángulo: esquinas redondeadas 19">
                  <a:extLst>
                    <a:ext uri="{FF2B5EF4-FFF2-40B4-BE49-F238E27FC236}">
                      <a16:creationId xmlns:a16="http://schemas.microsoft.com/office/drawing/2014/main" id="{BE664DA6-2F5B-8E26-8BB9-715100A6EA7E}"/>
                    </a:ext>
                  </a:extLst>
                </p:cNvPr>
                <p:cNvSpPr/>
                <p:nvPr/>
              </p:nvSpPr>
              <p:spPr>
                <a:xfrm>
                  <a:off x="7390575" y="4772715"/>
                  <a:ext cx="1239801" cy="319960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CuadroTexto 20">
                  <a:extLst>
                    <a:ext uri="{FF2B5EF4-FFF2-40B4-BE49-F238E27FC236}">
                      <a16:creationId xmlns:a16="http://schemas.microsoft.com/office/drawing/2014/main" id="{18EDC76E-8D2E-EC79-A46B-F58C4F321352}"/>
                    </a:ext>
                  </a:extLst>
                </p:cNvPr>
                <p:cNvSpPr txBox="1"/>
                <p:nvPr/>
              </p:nvSpPr>
              <p:spPr>
                <a:xfrm>
                  <a:off x="7404083" y="4787899"/>
                  <a:ext cx="1231930" cy="2895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Iniciar Sesión</a:t>
                  </a:r>
                </a:p>
              </p:txBody>
            </p:sp>
          </p:grpSp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09FF3534-1CCF-36D4-F85F-FA77B4126FEF}"/>
                  </a:ext>
                </a:extLst>
              </p:cNvPr>
              <p:cNvGrpSpPr/>
              <p:nvPr/>
            </p:nvGrpSpPr>
            <p:grpSpPr>
              <a:xfrm>
                <a:off x="2670108" y="1684939"/>
                <a:ext cx="3549717" cy="4762499"/>
                <a:chOff x="2670108" y="1905000"/>
                <a:chExt cx="3549717" cy="4095750"/>
              </a:xfrm>
            </p:grpSpPr>
            <p:sp>
              <p:nvSpPr>
                <p:cNvPr id="4" name="Rectángulo: esquinas redondeadas 3">
                  <a:extLst>
                    <a:ext uri="{FF2B5EF4-FFF2-40B4-BE49-F238E27FC236}">
                      <a16:creationId xmlns:a16="http://schemas.microsoft.com/office/drawing/2014/main" id="{BD9839BA-D082-ADD0-1104-BA8D587E9992}"/>
                    </a:ext>
                  </a:extLst>
                </p:cNvPr>
                <p:cNvSpPr/>
                <p:nvPr/>
              </p:nvSpPr>
              <p:spPr>
                <a:xfrm>
                  <a:off x="2670108" y="1905000"/>
                  <a:ext cx="3549717" cy="4095750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2" name="CuadroTexto 1">
                  <a:extLst>
                    <a:ext uri="{FF2B5EF4-FFF2-40B4-BE49-F238E27FC236}">
                      <a16:creationId xmlns:a16="http://schemas.microsoft.com/office/drawing/2014/main" id="{DE8177F0-1067-1D07-6965-9707CD450574}"/>
                    </a:ext>
                  </a:extLst>
                </p:cNvPr>
                <p:cNvSpPr txBox="1"/>
                <p:nvPr/>
              </p:nvSpPr>
              <p:spPr>
                <a:xfrm>
                  <a:off x="3234901" y="2073637"/>
                  <a:ext cx="2190750" cy="3970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sz="2400" b="1" dirty="0"/>
                    <a:t>Regístrate</a:t>
                  </a:r>
                </a:p>
              </p:txBody>
            </p:sp>
            <p:sp>
              <p:nvSpPr>
                <p:cNvPr id="8" name="Rectángulo: esquinas redondeadas 7">
                  <a:extLst>
                    <a:ext uri="{FF2B5EF4-FFF2-40B4-BE49-F238E27FC236}">
                      <a16:creationId xmlns:a16="http://schemas.microsoft.com/office/drawing/2014/main" id="{5C92B3C5-6A3E-8256-23C5-604B6B908F60}"/>
                    </a:ext>
                  </a:extLst>
                </p:cNvPr>
                <p:cNvSpPr/>
                <p:nvPr/>
              </p:nvSpPr>
              <p:spPr>
                <a:xfrm>
                  <a:off x="3059077" y="2603066"/>
                  <a:ext cx="2771775" cy="34404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9" name="Rectángulo: esquinas redondeadas 8">
                  <a:extLst>
                    <a:ext uri="{FF2B5EF4-FFF2-40B4-BE49-F238E27FC236}">
                      <a16:creationId xmlns:a16="http://schemas.microsoft.com/office/drawing/2014/main" id="{4516F354-BC4F-B99A-9560-8A574F19BD7C}"/>
                    </a:ext>
                  </a:extLst>
                </p:cNvPr>
                <p:cNvSpPr/>
                <p:nvPr/>
              </p:nvSpPr>
              <p:spPr>
                <a:xfrm>
                  <a:off x="3057908" y="3560370"/>
                  <a:ext cx="2771775" cy="34404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sp>
              <p:nvSpPr>
                <p:cNvPr id="10" name="Rectángulo: esquinas redondeadas 9">
                  <a:extLst>
                    <a:ext uri="{FF2B5EF4-FFF2-40B4-BE49-F238E27FC236}">
                      <a16:creationId xmlns:a16="http://schemas.microsoft.com/office/drawing/2014/main" id="{BC42ECBE-60FC-A387-995E-1915B823AACD}"/>
                    </a:ext>
                  </a:extLst>
                </p:cNvPr>
                <p:cNvSpPr/>
                <p:nvPr/>
              </p:nvSpPr>
              <p:spPr>
                <a:xfrm>
                  <a:off x="3672467" y="5489530"/>
                  <a:ext cx="1239801" cy="319960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5D40C69C-3CC7-470E-6937-4EE10A29BF32}"/>
                    </a:ext>
                  </a:extLst>
                </p:cNvPr>
                <p:cNvSpPr txBox="1"/>
                <p:nvPr/>
              </p:nvSpPr>
              <p:spPr>
                <a:xfrm>
                  <a:off x="3059075" y="2652573"/>
                  <a:ext cx="2493998" cy="264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CO" sz="140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Ingrese su nombre y apellido</a:t>
                  </a:r>
                </a:p>
              </p:txBody>
            </p:sp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29C9EB90-786A-52DD-FDF6-5146F26926E9}"/>
                    </a:ext>
                  </a:extLst>
                </p:cNvPr>
                <p:cNvSpPr txBox="1"/>
                <p:nvPr/>
              </p:nvSpPr>
              <p:spPr>
                <a:xfrm>
                  <a:off x="3052366" y="3609148"/>
                  <a:ext cx="2493998" cy="4499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CO" sz="1400">
                      <a:solidFill>
                        <a:schemeClr val="bg1">
                          <a:lumMod val="6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Ingrese ciudad</a:t>
                  </a:r>
                </a:p>
                <a:p>
                  <a:endParaRPr lang="es-CO" sz="1400">
                    <a:solidFill>
                      <a:schemeClr val="bg1">
                        <a:lumMod val="6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CuadroTexto 14">
                  <a:hlinkClick r:id="rId2" action="ppaction://hlinksldjump"/>
                  <a:extLst>
                    <a:ext uri="{FF2B5EF4-FFF2-40B4-BE49-F238E27FC236}">
                      <a16:creationId xmlns:a16="http://schemas.microsoft.com/office/drawing/2014/main" id="{CE97EFA5-5905-70F9-C4DA-EE816BFAFD2C}"/>
                    </a:ext>
                  </a:extLst>
                </p:cNvPr>
                <p:cNvSpPr txBox="1"/>
                <p:nvPr/>
              </p:nvSpPr>
              <p:spPr>
                <a:xfrm>
                  <a:off x="3806400" y="5506407"/>
                  <a:ext cx="999349" cy="264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sz="1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Registrar</a:t>
                  </a:r>
                </a:p>
              </p:txBody>
            </p:sp>
          </p:grpSp>
        </p:grp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41D9825E-3FF9-8D4E-5836-7BEB2A89B66B}"/>
                </a:ext>
              </a:extLst>
            </p:cNvPr>
            <p:cNvSpPr/>
            <p:nvPr/>
          </p:nvSpPr>
          <p:spPr>
            <a:xfrm>
              <a:off x="3059077" y="3069972"/>
              <a:ext cx="2771775" cy="4000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AAE8AB62-0D24-DB39-9496-AA64D63EF243}"/>
                </a:ext>
              </a:extLst>
            </p:cNvPr>
            <p:cNvSpPr txBox="1"/>
            <p:nvPr/>
          </p:nvSpPr>
          <p:spPr>
            <a:xfrm>
              <a:off x="3059077" y="3111477"/>
              <a:ext cx="2493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40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Ingrese su edad</a:t>
              </a:r>
            </a:p>
          </p:txBody>
        </p: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8E1777D5-5B2F-A1E6-0BEB-65A35587FD54}"/>
                </a:ext>
              </a:extLst>
            </p:cNvPr>
            <p:cNvSpPr/>
            <p:nvPr/>
          </p:nvSpPr>
          <p:spPr>
            <a:xfrm>
              <a:off x="3048882" y="4171750"/>
              <a:ext cx="2771775" cy="4000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A7E4DE84-14C2-371A-FCAD-33325775ACA5}"/>
                </a:ext>
              </a:extLst>
            </p:cNvPr>
            <p:cNvSpPr txBox="1"/>
            <p:nvPr/>
          </p:nvSpPr>
          <p:spPr>
            <a:xfrm>
              <a:off x="3037309" y="4232319"/>
              <a:ext cx="2493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40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Ingrese N° celular</a:t>
              </a:r>
            </a:p>
          </p:txBody>
        </p: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783BD075-A2F4-7250-6D2F-B99853ECB57A}"/>
                </a:ext>
              </a:extLst>
            </p:cNvPr>
            <p:cNvSpPr/>
            <p:nvPr/>
          </p:nvSpPr>
          <p:spPr>
            <a:xfrm>
              <a:off x="3037308" y="4740248"/>
              <a:ext cx="2771775" cy="4000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3A31935A-7D2B-6BC0-7E61-231A6DB3BE64}"/>
                </a:ext>
              </a:extLst>
            </p:cNvPr>
            <p:cNvSpPr txBox="1"/>
            <p:nvPr/>
          </p:nvSpPr>
          <p:spPr>
            <a:xfrm>
              <a:off x="3016794" y="4801252"/>
              <a:ext cx="2493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40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Ingrese su email</a:t>
              </a:r>
            </a:p>
          </p:txBody>
        </p:sp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5E1E35B7-B020-6F19-18A8-B8851BD2C99B}"/>
                </a:ext>
              </a:extLst>
            </p:cNvPr>
            <p:cNvSpPr/>
            <p:nvPr/>
          </p:nvSpPr>
          <p:spPr>
            <a:xfrm>
              <a:off x="3037308" y="5288095"/>
              <a:ext cx="2771775" cy="4000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CO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F5E09872-4D1C-0D62-12C1-1089DD64DBD9}"/>
                </a:ext>
              </a:extLst>
            </p:cNvPr>
            <p:cNvSpPr txBox="1"/>
            <p:nvPr/>
          </p:nvSpPr>
          <p:spPr>
            <a:xfrm>
              <a:off x="3034981" y="5330222"/>
              <a:ext cx="2493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400">
                  <a:solidFill>
                    <a:schemeClr val="bg1">
                      <a:lumMod val="6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Ingrese su contraseña</a:t>
              </a:r>
            </a:p>
          </p:txBody>
        </p:sp>
      </p:grpSp>
      <p:sp>
        <p:nvSpPr>
          <p:cNvPr id="35" name="Flecha: hacia abajo 34">
            <a:extLst>
              <a:ext uri="{FF2B5EF4-FFF2-40B4-BE49-F238E27FC236}">
                <a16:creationId xmlns:a16="http://schemas.microsoft.com/office/drawing/2014/main" id="{A46387BC-A856-4962-5D22-62B53ADC2D63}"/>
              </a:ext>
            </a:extLst>
          </p:cNvPr>
          <p:cNvSpPr/>
          <p:nvPr/>
        </p:nvSpPr>
        <p:spPr>
          <a:xfrm>
            <a:off x="7839074" y="4133850"/>
            <a:ext cx="114301" cy="23729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CE27198-D344-142B-7E23-5052BA34D32F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E309190-3F78-18DE-ABC4-EE6706EFB980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/>
                <a:t>Ingresar/</a:t>
              </a:r>
              <a:r>
                <a:rPr lang="es-CO" sz="1500" u="sng"/>
                <a:t>Registrarse</a:t>
              </a:r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B6654FD7-24F3-7ED8-2D7A-93338B75C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1F14855-A776-1841-8E00-2175847B838D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/>
              <a:t>¿Quienes somos?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CE67B3DA-A759-DD03-3A19-63C07A055AAC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30" name="Imagen 10">
              <a:extLst>
                <a:ext uri="{FF2B5EF4-FFF2-40B4-BE49-F238E27FC236}">
                  <a16:creationId xmlns:a16="http://schemas.microsoft.com/office/drawing/2014/main" id="{14205CA6-9BA4-39EE-872F-935039996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36" name="CuadroTexto 35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A3E03E6C-372B-E17A-7B06-CF728B528207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37" name="Imagen 36">
            <a:extLst>
              <a:ext uri="{FF2B5EF4-FFF2-40B4-BE49-F238E27FC236}">
                <a16:creationId xmlns:a16="http://schemas.microsoft.com/office/drawing/2014/main" id="{287022F3-9C92-889F-BB88-7914FEB4A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38" name="CuadroTexto 3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0F30AFAC-F274-5BEC-EC8B-219DF316D4E2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</p:spTree>
    <p:extLst>
      <p:ext uri="{BB962C8B-B14F-4D97-AF65-F5344CB8AC3E}">
        <p14:creationId xmlns:p14="http://schemas.microsoft.com/office/powerpoint/2010/main" val="2526004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C81507-5CF2-6AC0-7288-8916B460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698" y="1266416"/>
            <a:ext cx="7913299" cy="370489"/>
          </a:xfrm>
        </p:spPr>
        <p:txBody>
          <a:bodyPr>
            <a:normAutofit/>
          </a:bodyPr>
          <a:lstStyle/>
          <a:p>
            <a:pPr algn="ctr"/>
            <a:r>
              <a:rPr lang="es-ES" sz="2000" b="1" dirty="0">
                <a:cs typeface="Calibri Light" panose="020F0302020204030204"/>
              </a:rPr>
              <a:t>PQRS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67396A0-CFC4-15FC-B0A4-1DAD98EA90EB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710D861-5DB2-9484-677D-E4BCB67EAEE8}"/>
              </a:ext>
            </a:extLst>
          </p:cNvPr>
          <p:cNvSpPr/>
          <p:nvPr/>
        </p:nvSpPr>
        <p:spPr>
          <a:xfrm>
            <a:off x="5159527" y="6086800"/>
            <a:ext cx="1546205" cy="400504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cs typeface="Calibri"/>
              </a:rPr>
              <a:t>Enviar Mensaje</a:t>
            </a:r>
            <a:endParaRPr lang="es-ES" sz="16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2B7F57D-9B91-EDBF-DB02-2F6E869D91B2}"/>
              </a:ext>
            </a:extLst>
          </p:cNvPr>
          <p:cNvSpPr txBox="1"/>
          <p:nvPr/>
        </p:nvSpPr>
        <p:spPr>
          <a:xfrm>
            <a:off x="3057804" y="1758838"/>
            <a:ext cx="550708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600" dirty="0">
                <a:cs typeface="Calibri"/>
              </a:rPr>
              <a:t>Tu opinión es vital para mejorar en tu calidad de usuario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25CBB0CC-C478-4370-23CA-04A3D5D55969}"/>
              </a:ext>
            </a:extLst>
          </p:cNvPr>
          <p:cNvGrpSpPr/>
          <p:nvPr/>
        </p:nvGrpSpPr>
        <p:grpSpPr>
          <a:xfrm>
            <a:off x="1737685" y="2375507"/>
            <a:ext cx="8396377" cy="3491039"/>
            <a:chOff x="1737685" y="2473828"/>
            <a:chExt cx="8396377" cy="3491039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6EF41706-8C14-F346-CDE1-10FD09286362}"/>
                </a:ext>
              </a:extLst>
            </p:cNvPr>
            <p:cNvSpPr/>
            <p:nvPr/>
          </p:nvSpPr>
          <p:spPr>
            <a:xfrm>
              <a:off x="1744169" y="2473828"/>
              <a:ext cx="8389893" cy="6038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alibri"/>
                </a:rPr>
                <a:t>Ingresa tu nombre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9BC05873-AAAD-3851-5310-E2CAC067007F}"/>
                </a:ext>
              </a:extLst>
            </p:cNvPr>
            <p:cNvSpPr/>
            <p:nvPr/>
          </p:nvSpPr>
          <p:spPr>
            <a:xfrm>
              <a:off x="1744169" y="3297931"/>
              <a:ext cx="8389892" cy="6038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alibri"/>
                </a:rPr>
                <a:t>Ingresa tu E-mail</a:t>
              </a:r>
              <a:endParaRPr lang="es-E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E246089A-4118-2B01-1C21-3E49CA3B888C}"/>
                </a:ext>
              </a:extLst>
            </p:cNvPr>
            <p:cNvSpPr/>
            <p:nvPr/>
          </p:nvSpPr>
          <p:spPr>
            <a:xfrm>
              <a:off x="1737685" y="4742792"/>
              <a:ext cx="8389891" cy="12220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/>
            <a:lstStyle/>
            <a:p>
              <a:r>
                <a: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alibri"/>
                </a:rPr>
                <a:t>Redacte su Mensaje</a:t>
              </a:r>
            </a:p>
          </p:txBody>
        </p: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3F419D33-8CFE-BEB4-BAD7-C3501BDC4709}"/>
                </a:ext>
              </a:extLst>
            </p:cNvPr>
            <p:cNvGrpSpPr/>
            <p:nvPr/>
          </p:nvGrpSpPr>
          <p:grpSpPr>
            <a:xfrm>
              <a:off x="1737685" y="4122034"/>
              <a:ext cx="8396376" cy="400504"/>
              <a:chOff x="1744171" y="4406469"/>
              <a:chExt cx="8396376" cy="400504"/>
            </a:xfrm>
          </p:grpSpPr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21BD9D71-F75C-9CB1-DD74-F2DE75F070FC}"/>
                  </a:ext>
                </a:extLst>
              </p:cNvPr>
              <p:cNvSpPr/>
              <p:nvPr/>
            </p:nvSpPr>
            <p:spPr>
              <a:xfrm>
                <a:off x="1744171" y="4406469"/>
                <a:ext cx="8396376" cy="40050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r>
                  <a:rPr lang="es-E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Calibri"/>
                  </a:rPr>
                  <a:t>Seleccionar asunto</a:t>
                </a:r>
                <a:endParaRPr lang="es-E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19C2CD21-6317-E1F3-6B13-AEA2B49A6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9794851" y="4517295"/>
                <a:ext cx="184891" cy="184891"/>
              </a:xfrm>
              <a:prstGeom prst="rect">
                <a:avLst/>
              </a:prstGeom>
            </p:spPr>
          </p:pic>
        </p:grpSp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6A5BA141-C0D1-24A3-CE5A-1E2226969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232" y="6155344"/>
            <a:ext cx="329852" cy="329852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1A856EC2-A54B-F3B9-4FFD-1BAB5E9F4843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91194CEC-5D6B-E55D-DCED-E067394D3138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62DC85BE-416F-1E2F-53E6-1A404F6AD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28" name="CuadroTexto 2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55971F5-AE20-DF2E-F567-3696FDB0F1FA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B2C52033-AAB9-1521-74CC-AAA258F9201F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30" name="Imagen 10">
              <a:extLst>
                <a:ext uri="{FF2B5EF4-FFF2-40B4-BE49-F238E27FC236}">
                  <a16:creationId xmlns:a16="http://schemas.microsoft.com/office/drawing/2014/main" id="{D321D264-DEDF-77A6-802D-EEB079D04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31" name="CuadroTexto 30">
              <a:hlinkClick r:id="rId8" action="ppaction://hlinksldjump" highlightClick="1"/>
              <a:extLst>
                <a:ext uri="{FF2B5EF4-FFF2-40B4-BE49-F238E27FC236}">
                  <a16:creationId xmlns:a16="http://schemas.microsoft.com/office/drawing/2014/main" id="{4C7E4ED3-2B43-CEC5-60A0-50076410D510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33" name="Imagen 32">
            <a:extLst>
              <a:ext uri="{FF2B5EF4-FFF2-40B4-BE49-F238E27FC236}">
                <a16:creationId xmlns:a16="http://schemas.microsoft.com/office/drawing/2014/main" id="{00612B47-F1F2-14BA-A823-AD92639AC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35" name="CuadroTexto 34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454D577E-D77D-57FA-AF38-F703C20A2F15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</p:spTree>
    <p:extLst>
      <p:ext uri="{BB962C8B-B14F-4D97-AF65-F5344CB8AC3E}">
        <p14:creationId xmlns:p14="http://schemas.microsoft.com/office/powerpoint/2010/main" val="1970112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67396A0-CFC4-15FC-B0A4-1DAD98EA90EB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C9E7D837-8BC7-22A4-2719-A87DCE6C0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0422" y="1013938"/>
            <a:ext cx="286521" cy="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upo 42">
            <a:extLst>
              <a:ext uri="{FF2B5EF4-FFF2-40B4-BE49-F238E27FC236}">
                <a16:creationId xmlns:a16="http://schemas.microsoft.com/office/drawing/2014/main" id="{3A11AC06-814E-8FC3-59A2-86DFBE6E1470}"/>
              </a:ext>
            </a:extLst>
          </p:cNvPr>
          <p:cNvGrpSpPr/>
          <p:nvPr/>
        </p:nvGrpSpPr>
        <p:grpSpPr>
          <a:xfrm>
            <a:off x="2687203" y="2144545"/>
            <a:ext cx="6817593" cy="4090741"/>
            <a:chOff x="2687203" y="2341186"/>
            <a:chExt cx="6817593" cy="4090741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77A27CC3-A7DF-4132-7955-6CEE0127FD31}"/>
                </a:ext>
              </a:extLst>
            </p:cNvPr>
            <p:cNvSpPr/>
            <p:nvPr/>
          </p:nvSpPr>
          <p:spPr>
            <a:xfrm>
              <a:off x="2687203" y="2341186"/>
              <a:ext cx="6817593" cy="409074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3369DE25-AD65-6691-18C0-50CBED728591}"/>
                </a:ext>
              </a:extLst>
            </p:cNvPr>
            <p:cNvSpPr txBox="1"/>
            <p:nvPr/>
          </p:nvSpPr>
          <p:spPr>
            <a:xfrm>
              <a:off x="4589552" y="2373077"/>
              <a:ext cx="285285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b="1">
                  <a:cs typeface="Calibri"/>
                </a:rPr>
                <a:t>FORMULARIO DE PAGOS</a:t>
              </a:r>
            </a:p>
          </p:txBody>
        </p:sp>
        <p:pic>
          <p:nvPicPr>
            <p:cNvPr id="19" name="Imagen 19" descr="Logotipo, Icono&#10;&#10;Descripción generada automáticament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C09C797-088C-9AA8-4D77-9ABFD219A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8874" y="5599625"/>
              <a:ext cx="348980" cy="348980"/>
            </a:xfrm>
            <a:prstGeom prst="rect">
              <a:avLst/>
            </a:prstGeom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E507FA1F-267D-86C6-4254-D61246FB328A}"/>
                </a:ext>
              </a:extLst>
            </p:cNvPr>
            <p:cNvSpPr/>
            <p:nvPr/>
          </p:nvSpPr>
          <p:spPr>
            <a:xfrm>
              <a:off x="3028334" y="4413654"/>
              <a:ext cx="5447072" cy="26575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/>
                </a:rPr>
                <a:t>Número de Cuenta</a:t>
              </a:r>
              <a:endPara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3F4C6899-CAFE-7250-3A3D-450778ED01A7}"/>
                </a:ext>
              </a:extLst>
            </p:cNvPr>
            <p:cNvSpPr/>
            <p:nvPr/>
          </p:nvSpPr>
          <p:spPr>
            <a:xfrm>
              <a:off x="3028333" y="4879787"/>
              <a:ext cx="2686358" cy="26575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s-E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/>
                </a:rPr>
                <a:t>Nombres</a:t>
              </a:r>
              <a:endPara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742C6E4C-C48A-0067-F81A-81474615DE54}"/>
                </a:ext>
              </a:extLst>
            </p:cNvPr>
            <p:cNvSpPr/>
            <p:nvPr/>
          </p:nvSpPr>
          <p:spPr>
            <a:xfrm>
              <a:off x="5789048" y="4882446"/>
              <a:ext cx="2686358" cy="26309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s-E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/>
                </a:rPr>
                <a:t>Apellidos</a:t>
              </a:r>
              <a:endPara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801AA385-086F-B3DC-56ED-EF6E5475206A}"/>
                </a:ext>
              </a:extLst>
            </p:cNvPr>
            <p:cNvSpPr/>
            <p:nvPr/>
          </p:nvSpPr>
          <p:spPr>
            <a:xfrm>
              <a:off x="3028333" y="5354168"/>
              <a:ext cx="5447072" cy="26575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s-E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/>
                </a:rPr>
                <a:t>Correo</a:t>
              </a:r>
              <a:endParaRPr lang="es-E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FEB131FB-988C-966D-81C8-CB96CDC7D08A}"/>
                </a:ext>
              </a:extLst>
            </p:cNvPr>
            <p:cNvSpPr/>
            <p:nvPr/>
          </p:nvSpPr>
          <p:spPr>
            <a:xfrm>
              <a:off x="3028333" y="5828549"/>
              <a:ext cx="5447072" cy="25596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s-E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/>
                </a:rPr>
                <a:t>Contraseña</a:t>
              </a:r>
              <a:endPara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" name="Imagen 2">
              <a:extLst>
                <a:ext uri="{FF2B5EF4-FFF2-40B4-BE49-F238E27FC236}">
                  <a16:creationId xmlns:a16="http://schemas.microsoft.com/office/drawing/2014/main" id="{0A1EA93C-E983-7E9C-AD86-BD18227E8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0462" y="2456332"/>
              <a:ext cx="180975" cy="180975"/>
            </a:xfrm>
            <a:prstGeom prst="rect">
              <a:avLst/>
            </a:prstGeom>
          </p:spPr>
        </p:pic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1BF9EE55-5C02-4940-ED64-68E3227842B2}"/>
                </a:ext>
              </a:extLst>
            </p:cNvPr>
            <p:cNvGrpSpPr/>
            <p:nvPr/>
          </p:nvGrpSpPr>
          <p:grpSpPr>
            <a:xfrm>
              <a:off x="3375497" y="2875952"/>
              <a:ext cx="5441006" cy="962750"/>
              <a:chOff x="3310168" y="2841082"/>
              <a:chExt cx="5441006" cy="962750"/>
            </a:xfrm>
          </p:grpSpPr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AB80AC9B-0AFC-2ED7-35BE-CA533B356286}"/>
                  </a:ext>
                </a:extLst>
              </p:cNvPr>
              <p:cNvSpPr txBox="1"/>
              <p:nvPr/>
            </p:nvSpPr>
            <p:spPr>
              <a:xfrm>
                <a:off x="7048653" y="3526833"/>
                <a:ext cx="1702521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sz="1200" b="1" dirty="0">
                    <a:cs typeface="Calibri"/>
                  </a:rPr>
                  <a:t>Pagos Seguros en Línea</a:t>
                </a:r>
                <a:endParaRPr lang="es-ES" sz="1200" b="1" dirty="0"/>
              </a:p>
            </p:txBody>
          </p:sp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913FE67A-0B25-B525-809F-B9BC5EFF5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4562" y="2916032"/>
                <a:ext cx="602876" cy="602876"/>
              </a:xfrm>
              <a:prstGeom prst="rect">
                <a:avLst/>
              </a:prstGeom>
            </p:spPr>
          </p:pic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C604BCB7-61BD-D8E0-FD49-67A5E14CEA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22874" t="27896" r="25757" b="27108"/>
              <a:stretch/>
            </p:blipFill>
            <p:spPr>
              <a:xfrm>
                <a:off x="7514319" y="2841082"/>
                <a:ext cx="771191" cy="675520"/>
              </a:xfrm>
              <a:prstGeom prst="rect">
                <a:avLst/>
              </a:prstGeom>
            </p:spPr>
          </p:pic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2C3CEC37-A38F-7F24-AB01-77475750F190}"/>
                  </a:ext>
                </a:extLst>
              </p:cNvPr>
              <p:cNvGrpSpPr/>
              <p:nvPr/>
            </p:nvGrpSpPr>
            <p:grpSpPr>
              <a:xfrm>
                <a:off x="3310168" y="2869622"/>
                <a:ext cx="1828351" cy="933968"/>
                <a:chOff x="2678668" y="2869864"/>
                <a:chExt cx="1828351" cy="933968"/>
              </a:xfrm>
            </p:grpSpPr>
            <p:pic>
              <p:nvPicPr>
                <p:cNvPr id="5" name="Imagen 4">
                  <a:extLst>
                    <a:ext uri="{FF2B5EF4-FFF2-40B4-BE49-F238E27FC236}">
                      <a16:creationId xmlns:a16="http://schemas.microsoft.com/office/drawing/2014/main" id="{10987D48-678E-9EFF-0144-18CB242C19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45238" y="2869864"/>
                  <a:ext cx="695212" cy="695212"/>
                </a:xfrm>
                <a:prstGeom prst="rect">
                  <a:avLst/>
                </a:prstGeom>
              </p:spPr>
            </p:pic>
            <p:sp>
              <p:nvSpPr>
                <p:cNvPr id="11" name="CuadroTexto 10">
                  <a:extLst>
                    <a:ext uri="{FF2B5EF4-FFF2-40B4-BE49-F238E27FC236}">
                      <a16:creationId xmlns:a16="http://schemas.microsoft.com/office/drawing/2014/main" id="{00D592A7-AA8E-0546-2BA2-F6FF388AD766}"/>
                    </a:ext>
                  </a:extLst>
                </p:cNvPr>
                <p:cNvSpPr txBox="1"/>
                <p:nvPr/>
              </p:nvSpPr>
              <p:spPr>
                <a:xfrm>
                  <a:off x="2678668" y="3526833"/>
                  <a:ext cx="1828351" cy="276999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s-ES" sz="1200" b="1" dirty="0">
                      <a:cs typeface="Calibri"/>
                    </a:rPr>
                    <a:t>Tarjeta de crédito/debito</a:t>
                  </a:r>
                  <a:endParaRPr lang="es-ES" sz="1200" b="1" dirty="0"/>
                </a:p>
              </p:txBody>
            </p:sp>
          </p:grp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355BB808-F534-CC19-F2B7-B5211AD8805E}"/>
                  </a:ext>
                </a:extLst>
              </p:cNvPr>
              <p:cNvSpPr txBox="1"/>
              <p:nvPr/>
            </p:nvSpPr>
            <p:spPr>
              <a:xfrm>
                <a:off x="5164717" y="3523862"/>
                <a:ext cx="1702521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sz="1200" b="1" dirty="0">
                    <a:cs typeface="Calibri"/>
                  </a:rPr>
                  <a:t>PayPal</a:t>
                </a:r>
                <a:endParaRPr lang="es-ES" sz="1200" b="1" dirty="0"/>
              </a:p>
            </p:txBody>
          </p:sp>
        </p:grp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61E4A050-8F0A-2559-C74B-1CCE2F2E01E7}"/>
                </a:ext>
              </a:extLst>
            </p:cNvPr>
            <p:cNvCxnSpPr/>
            <p:nvPr/>
          </p:nvCxnSpPr>
          <p:spPr>
            <a:xfrm>
              <a:off x="2890683" y="4080387"/>
              <a:ext cx="636106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407AFCE-F36E-02E0-D7AC-6CE49880F358}"/>
              </a:ext>
            </a:extLst>
          </p:cNvPr>
          <p:cNvSpPr txBox="1"/>
          <p:nvPr/>
        </p:nvSpPr>
        <p:spPr>
          <a:xfrm>
            <a:off x="4666079" y="1374687"/>
            <a:ext cx="299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METODO DE PAGOS</a:t>
            </a: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622BAB54-2035-912A-E179-F92261CCC631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E2446F2B-2F8C-D19A-6A75-307F31B4E649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0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6BC627CD-4208-93AF-B3D9-07D3FE79D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48" name="CuadroTexto 4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2FF7FCA-CB85-E7E3-C3D7-188945D84E6A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D560B5D8-1CF7-31A5-DC98-AEB141314510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50" name="Imagen 10">
              <a:extLst>
                <a:ext uri="{FF2B5EF4-FFF2-40B4-BE49-F238E27FC236}">
                  <a16:creationId xmlns:a16="http://schemas.microsoft.com/office/drawing/2014/main" id="{2CFED49E-6E78-27BB-9BC2-80BC6ABEC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51" name="CuadroTexto 50">
              <a:hlinkClick r:id="rId13" action="ppaction://hlinksldjump" highlightClick="1"/>
              <a:extLst>
                <a:ext uri="{FF2B5EF4-FFF2-40B4-BE49-F238E27FC236}">
                  <a16:creationId xmlns:a16="http://schemas.microsoft.com/office/drawing/2014/main" id="{D1B8FE7C-284F-3DE9-F6F6-2930F1E644C6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52" name="Imagen 51">
            <a:extLst>
              <a:ext uri="{FF2B5EF4-FFF2-40B4-BE49-F238E27FC236}">
                <a16:creationId xmlns:a16="http://schemas.microsoft.com/office/drawing/2014/main" id="{20B10299-78D8-E516-DEEF-0C8A27355A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53" name="CuadroTexto 52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70BBFD69-D190-2A9A-5528-0A8F974EF7E4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57" name="Imagen 56">
            <a:hlinkClick r:id="rId16" action="ppaction://hlinksldjump"/>
            <a:extLst>
              <a:ext uri="{FF2B5EF4-FFF2-40B4-BE49-F238E27FC236}">
                <a16:creationId xmlns:a16="http://schemas.microsoft.com/office/drawing/2014/main" id="{A389A0F6-2F78-2DE5-7DA1-BF8AA7A73B1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58" name="Imagen 13">
            <a:hlinkClick r:id="rId18" action="ppaction://hlinksldjump"/>
            <a:extLst>
              <a:ext uri="{FF2B5EF4-FFF2-40B4-BE49-F238E27FC236}">
                <a16:creationId xmlns:a16="http://schemas.microsoft.com/office/drawing/2014/main" id="{F7B1E8F5-F8A7-08F6-3F66-90B7E1CF307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59" name="CuadroTexto 58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8DCDBF04-E44A-D7BF-D8D2-3659C0304473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1325713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67396A0-CFC4-15FC-B0A4-1DAD98EA90EB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B67D1C34-D314-F97D-367A-74AEEB342E53}"/>
              </a:ext>
            </a:extLst>
          </p:cNvPr>
          <p:cNvSpPr/>
          <p:nvPr/>
        </p:nvSpPr>
        <p:spPr>
          <a:xfrm>
            <a:off x="6146620" y="2324427"/>
            <a:ext cx="4990170" cy="3977267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7" name="Imagen 2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994E4C7-9C05-9AD8-A3C0-2E669136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943" y="2499729"/>
            <a:ext cx="819615" cy="810323"/>
          </a:xfrm>
          <a:prstGeom prst="rect">
            <a:avLst/>
          </a:prstGeom>
        </p:spPr>
      </p:pic>
      <p:pic>
        <p:nvPicPr>
          <p:cNvPr id="29" name="Imagen 30" descr="Logotipo&#10;&#10;Descripción generada automáticamente">
            <a:extLst>
              <a:ext uri="{FF2B5EF4-FFF2-40B4-BE49-F238E27FC236}">
                <a16:creationId xmlns:a16="http://schemas.microsoft.com/office/drawing/2014/main" id="{830A7AD7-077E-FC8A-2ED5-8DD4A085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69" y="2611242"/>
            <a:ext cx="717395" cy="680225"/>
          </a:xfrm>
          <a:prstGeom prst="rect">
            <a:avLst/>
          </a:prstGeom>
        </p:spPr>
      </p:pic>
      <p:pic>
        <p:nvPicPr>
          <p:cNvPr id="31" name="Imagen 32" descr="Icono&#10;&#10;Descripción generada automáticamente">
            <a:extLst>
              <a:ext uri="{FF2B5EF4-FFF2-40B4-BE49-F238E27FC236}">
                <a16:creationId xmlns:a16="http://schemas.microsoft.com/office/drawing/2014/main" id="{CF730534-124C-93C6-D1DB-9030D00F0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18" y="2574071"/>
            <a:ext cx="782444" cy="763859"/>
          </a:xfrm>
          <a:prstGeom prst="rect">
            <a:avLst/>
          </a:prstGeom>
        </p:spPr>
      </p:pic>
      <p:pic>
        <p:nvPicPr>
          <p:cNvPr id="45" name="Picture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26D22C6-08AC-E6AA-42F0-9F03E9E5E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0422" y="1013938"/>
            <a:ext cx="286521" cy="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239B76CF-4CB3-5F28-EB6E-3E8737E85242}"/>
              </a:ext>
            </a:extLst>
          </p:cNvPr>
          <p:cNvGrpSpPr/>
          <p:nvPr/>
        </p:nvGrpSpPr>
        <p:grpSpPr>
          <a:xfrm>
            <a:off x="721874" y="2248816"/>
            <a:ext cx="4815545" cy="4083158"/>
            <a:chOff x="2687203" y="2341186"/>
            <a:chExt cx="6817593" cy="4090741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EC1B7759-4753-5DD7-DE18-E1701EA61791}"/>
                </a:ext>
              </a:extLst>
            </p:cNvPr>
            <p:cNvSpPr/>
            <p:nvPr/>
          </p:nvSpPr>
          <p:spPr>
            <a:xfrm>
              <a:off x="2687203" y="2341186"/>
              <a:ext cx="6817593" cy="409074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E38662BE-7BB7-CD12-CF98-F6EC95FFB5E1}"/>
                </a:ext>
              </a:extLst>
            </p:cNvPr>
            <p:cNvSpPr txBox="1"/>
            <p:nvPr/>
          </p:nvSpPr>
          <p:spPr>
            <a:xfrm>
              <a:off x="3942067" y="2373077"/>
              <a:ext cx="4001058" cy="3700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b="1" dirty="0">
                  <a:cs typeface="Calibri"/>
                </a:rPr>
                <a:t>FORMULARIO DE PAGOS</a:t>
              </a:r>
            </a:p>
          </p:txBody>
        </p:sp>
        <p:pic>
          <p:nvPicPr>
            <p:cNvPr id="38" name="Imagen 19" descr="Logotipo, Icono&#10;&#10;Descripción generada automáticamente">
              <a:extLst>
                <a:ext uri="{FF2B5EF4-FFF2-40B4-BE49-F238E27FC236}">
                  <a16:creationId xmlns:a16="http://schemas.microsoft.com/office/drawing/2014/main" id="{B3F80B35-7339-C670-6A45-8CDBDA612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3593" y="5791642"/>
              <a:ext cx="512874" cy="389809"/>
            </a:xfrm>
            <a:prstGeom prst="rect">
              <a:avLst/>
            </a:prstGeom>
          </p:spPr>
        </p:pic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15EA23F8-3F8A-30A1-DD65-E868781EB536}"/>
                </a:ext>
              </a:extLst>
            </p:cNvPr>
            <p:cNvSpPr/>
            <p:nvPr/>
          </p:nvSpPr>
          <p:spPr>
            <a:xfrm>
              <a:off x="3028333" y="4295131"/>
              <a:ext cx="5447072" cy="3317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/>
                </a:rPr>
                <a:t>Número de Cuenta</a:t>
              </a:r>
              <a:endPara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C09552F0-501D-C7A0-635E-D29553B5E9F0}"/>
                </a:ext>
              </a:extLst>
            </p:cNvPr>
            <p:cNvSpPr/>
            <p:nvPr/>
          </p:nvSpPr>
          <p:spPr>
            <a:xfrm>
              <a:off x="3028333" y="4797759"/>
              <a:ext cx="2686359" cy="34778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s-E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/>
                </a:rPr>
                <a:t>Nombres</a:t>
              </a:r>
              <a:endPara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2EC16D03-2C02-D299-CF4B-343A2E0635A5}"/>
                </a:ext>
              </a:extLst>
            </p:cNvPr>
            <p:cNvSpPr/>
            <p:nvPr/>
          </p:nvSpPr>
          <p:spPr>
            <a:xfrm>
              <a:off x="5789048" y="4797759"/>
              <a:ext cx="2686359" cy="3477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s-E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/>
                </a:rPr>
                <a:t>Apellidos</a:t>
              </a:r>
              <a:endPara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629F2770-5987-15F6-3CB3-8FA1584D87A2}"/>
                </a:ext>
              </a:extLst>
            </p:cNvPr>
            <p:cNvSpPr/>
            <p:nvPr/>
          </p:nvSpPr>
          <p:spPr>
            <a:xfrm>
              <a:off x="3028333" y="5290674"/>
              <a:ext cx="5447072" cy="32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s-E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/>
                </a:rPr>
                <a:t>Correo</a:t>
              </a:r>
              <a:endParaRPr lang="es-E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68B9CA11-5743-6B05-9116-1AA7B9E458BA}"/>
                </a:ext>
              </a:extLst>
            </p:cNvPr>
            <p:cNvSpPr/>
            <p:nvPr/>
          </p:nvSpPr>
          <p:spPr>
            <a:xfrm>
              <a:off x="3011636" y="5791642"/>
              <a:ext cx="5447072" cy="32924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s-E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/>
                </a:rPr>
                <a:t>Contraseña</a:t>
              </a:r>
              <a:endPara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0" name="Imagen 2">
              <a:extLst>
                <a:ext uri="{FF2B5EF4-FFF2-40B4-BE49-F238E27FC236}">
                  <a16:creationId xmlns:a16="http://schemas.microsoft.com/office/drawing/2014/main" id="{46EE9ED7-3347-8EBC-607B-E36E424B8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2221" y="2436632"/>
              <a:ext cx="357864" cy="210991"/>
            </a:xfrm>
            <a:prstGeom prst="rect">
              <a:avLst/>
            </a:prstGeom>
          </p:spPr>
        </p:pic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1D525DBB-46E1-5DE7-D04F-D49B4206D58D}"/>
                </a:ext>
              </a:extLst>
            </p:cNvPr>
            <p:cNvGrpSpPr/>
            <p:nvPr/>
          </p:nvGrpSpPr>
          <p:grpSpPr>
            <a:xfrm>
              <a:off x="3126675" y="2875952"/>
              <a:ext cx="5895694" cy="946182"/>
              <a:chOff x="3061346" y="2841082"/>
              <a:chExt cx="5895694" cy="946182"/>
            </a:xfrm>
          </p:grpSpPr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3A73138C-783F-D30E-5147-33EC519BA5EB}"/>
                  </a:ext>
                </a:extLst>
              </p:cNvPr>
              <p:cNvSpPr txBox="1"/>
              <p:nvPr/>
            </p:nvSpPr>
            <p:spPr>
              <a:xfrm>
                <a:off x="6598475" y="3504382"/>
                <a:ext cx="2358565" cy="27751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sz="1200" b="1" dirty="0">
                    <a:cs typeface="Calibri"/>
                  </a:rPr>
                  <a:t>Pagos Seguros en Línea</a:t>
                </a:r>
                <a:endParaRPr lang="es-ES" sz="1200" b="1" dirty="0"/>
              </a:p>
            </p:txBody>
          </p:sp>
          <p:pic>
            <p:nvPicPr>
              <p:cNvPr id="54" name="Imagen 53">
                <a:extLst>
                  <a:ext uri="{FF2B5EF4-FFF2-40B4-BE49-F238E27FC236}">
                    <a16:creationId xmlns:a16="http://schemas.microsoft.com/office/drawing/2014/main" id="{43EF01D7-25B0-A1DD-02F9-FC04AA4F2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30320" y="2925699"/>
                <a:ext cx="771191" cy="562993"/>
              </a:xfrm>
              <a:prstGeom prst="rect">
                <a:avLst/>
              </a:prstGeom>
            </p:spPr>
          </p:pic>
          <p:pic>
            <p:nvPicPr>
              <p:cNvPr id="55" name="Imagen 54">
                <a:extLst>
                  <a:ext uri="{FF2B5EF4-FFF2-40B4-BE49-F238E27FC236}">
                    <a16:creationId xmlns:a16="http://schemas.microsoft.com/office/drawing/2014/main" id="{4CC38FB1-B57B-B7BE-F098-6CCB7085E8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22874" t="27896" r="25757" b="27108"/>
              <a:stretch/>
            </p:blipFill>
            <p:spPr>
              <a:xfrm>
                <a:off x="7270007" y="2841082"/>
                <a:ext cx="1015504" cy="675520"/>
              </a:xfrm>
              <a:prstGeom prst="rect">
                <a:avLst/>
              </a:prstGeom>
            </p:spPr>
          </p:pic>
          <p:grpSp>
            <p:nvGrpSpPr>
              <p:cNvPr id="56" name="Grupo 55">
                <a:extLst>
                  <a:ext uri="{FF2B5EF4-FFF2-40B4-BE49-F238E27FC236}">
                    <a16:creationId xmlns:a16="http://schemas.microsoft.com/office/drawing/2014/main" id="{5D5A409F-CE71-B79C-BBE7-BD7A55AB8F89}"/>
                  </a:ext>
                </a:extLst>
              </p:cNvPr>
              <p:cNvGrpSpPr/>
              <p:nvPr/>
            </p:nvGrpSpPr>
            <p:grpSpPr>
              <a:xfrm>
                <a:off x="3061346" y="2869622"/>
                <a:ext cx="2515870" cy="917642"/>
                <a:chOff x="2429846" y="2869864"/>
                <a:chExt cx="2515870" cy="917642"/>
              </a:xfrm>
            </p:grpSpPr>
            <p:pic>
              <p:nvPicPr>
                <p:cNvPr id="58" name="Imagen 57">
                  <a:extLst>
                    <a:ext uri="{FF2B5EF4-FFF2-40B4-BE49-F238E27FC236}">
                      <a16:creationId xmlns:a16="http://schemas.microsoft.com/office/drawing/2014/main" id="{D9EF5C92-62D3-3C80-5893-5CDD71CF16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45239" y="2869864"/>
                  <a:ext cx="885085" cy="695212"/>
                </a:xfrm>
                <a:prstGeom prst="rect">
                  <a:avLst/>
                </a:prstGeom>
              </p:spPr>
            </p:pic>
            <p:sp>
              <p:nvSpPr>
                <p:cNvPr id="59" name="CuadroTexto 58">
                  <a:extLst>
                    <a:ext uri="{FF2B5EF4-FFF2-40B4-BE49-F238E27FC236}">
                      <a16:creationId xmlns:a16="http://schemas.microsoft.com/office/drawing/2014/main" id="{0C562370-3491-BDFD-E1B7-664D23ED4446}"/>
                    </a:ext>
                  </a:extLst>
                </p:cNvPr>
                <p:cNvSpPr txBox="1"/>
                <p:nvPr/>
              </p:nvSpPr>
              <p:spPr>
                <a:xfrm>
                  <a:off x="2429846" y="3504612"/>
                  <a:ext cx="2515870" cy="282894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s-ES" sz="1200" b="1" dirty="0">
                      <a:cs typeface="Calibri"/>
                    </a:rPr>
                    <a:t>Tarjeta de crédito/debito</a:t>
                  </a:r>
                  <a:endParaRPr lang="es-ES" sz="1200" b="1" dirty="0"/>
                </a:p>
              </p:txBody>
            </p:sp>
          </p:grpSp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35EF4B03-063C-467B-6852-AA0F90B3EBB6}"/>
                  </a:ext>
                </a:extLst>
              </p:cNvPr>
              <p:cNvSpPr txBox="1"/>
              <p:nvPr/>
            </p:nvSpPr>
            <p:spPr>
              <a:xfrm>
                <a:off x="5164655" y="3504370"/>
                <a:ext cx="1702521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sz="1200" b="1" dirty="0">
                    <a:cs typeface="Calibri"/>
                  </a:rPr>
                  <a:t>PayPal</a:t>
                </a:r>
                <a:endParaRPr lang="es-ES" sz="1200" b="1" dirty="0"/>
              </a:p>
            </p:txBody>
          </p:sp>
        </p:grp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56B6C9B4-85A6-5755-C077-1EE820B25CDD}"/>
                </a:ext>
              </a:extLst>
            </p:cNvPr>
            <p:cNvCxnSpPr/>
            <p:nvPr/>
          </p:nvCxnSpPr>
          <p:spPr>
            <a:xfrm>
              <a:off x="2890683" y="4080387"/>
              <a:ext cx="636106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CuadroTexto 59">
            <a:extLst>
              <a:ext uri="{FF2B5EF4-FFF2-40B4-BE49-F238E27FC236}">
                <a16:creationId xmlns:a16="http://schemas.microsoft.com/office/drawing/2014/main" id="{07CC9C43-8328-32EE-69A5-BE69DC04EBBC}"/>
              </a:ext>
            </a:extLst>
          </p:cNvPr>
          <p:cNvSpPr txBox="1"/>
          <p:nvPr/>
        </p:nvSpPr>
        <p:spPr>
          <a:xfrm>
            <a:off x="4666079" y="1374687"/>
            <a:ext cx="299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METODO DE PAGOS</a:t>
            </a:r>
          </a:p>
        </p:txBody>
      </p:sp>
      <p:grpSp>
        <p:nvGrpSpPr>
          <p:cNvPr id="67" name="Grupo 66">
            <a:extLst>
              <a:ext uri="{FF2B5EF4-FFF2-40B4-BE49-F238E27FC236}">
                <a16:creationId xmlns:a16="http://schemas.microsoft.com/office/drawing/2014/main" id="{06B1C521-B8FA-A177-D994-677CE5BE54BE}"/>
              </a:ext>
            </a:extLst>
          </p:cNvPr>
          <p:cNvGrpSpPr/>
          <p:nvPr/>
        </p:nvGrpSpPr>
        <p:grpSpPr>
          <a:xfrm>
            <a:off x="6835731" y="3528503"/>
            <a:ext cx="3920759" cy="2561924"/>
            <a:chOff x="6835731" y="3577663"/>
            <a:chExt cx="3920759" cy="2561924"/>
          </a:xfrm>
        </p:grpSpPr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A0B6772C-95DC-D0EC-29A1-76A5194118B2}"/>
                </a:ext>
              </a:extLst>
            </p:cNvPr>
            <p:cNvSpPr txBox="1"/>
            <p:nvPr/>
          </p:nvSpPr>
          <p:spPr>
            <a:xfrm>
              <a:off x="6835731" y="5062369"/>
              <a:ext cx="3075878" cy="10772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b="1" i="1" dirty="0">
                  <a:cs typeface="Calibri"/>
                </a:rPr>
                <a:t>Nombre: </a:t>
              </a:r>
              <a:r>
                <a:rPr lang="es-ES" sz="1600" dirty="0">
                  <a:cs typeface="Calibri"/>
                </a:rPr>
                <a:t>Roxana</a:t>
              </a:r>
            </a:p>
            <a:p>
              <a:r>
                <a:rPr lang="es-ES" sz="1600" b="1" i="1" dirty="0">
                  <a:cs typeface="Calibri"/>
                </a:rPr>
                <a:t>Apellido: </a:t>
              </a:r>
              <a:r>
                <a:rPr lang="es-ES" sz="1600" dirty="0">
                  <a:cs typeface="Calibri"/>
                </a:rPr>
                <a:t>Rincón</a:t>
              </a:r>
            </a:p>
            <a:p>
              <a:r>
                <a:rPr lang="es-ES" sz="1600" b="1" i="1" dirty="0">
                  <a:cs typeface="Calibri"/>
                </a:rPr>
                <a:t>Correo: </a:t>
              </a:r>
              <a:r>
                <a:rPr lang="es-ES" sz="1600" dirty="0">
                  <a:cs typeface="Calibri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Roxana@gmail.com</a:t>
              </a:r>
              <a:endParaRPr lang="es-ES" sz="1600" dirty="0">
                <a:cs typeface="Calibri"/>
              </a:endParaRPr>
            </a:p>
            <a:p>
              <a:r>
                <a:rPr lang="es-ES" sz="1600" b="1" i="1" dirty="0">
                  <a:cs typeface="Calibri"/>
                </a:rPr>
                <a:t>Cuenta: </a:t>
              </a:r>
              <a:r>
                <a:rPr lang="es-ES" sz="1600" dirty="0">
                  <a:cs typeface="Calibri"/>
                </a:rPr>
                <a:t>0004545xxx</a:t>
              </a:r>
            </a:p>
          </p:txBody>
        </p:sp>
        <p:pic>
          <p:nvPicPr>
            <p:cNvPr id="37" name="Imagen 37" descr="Icono&#10;&#10;Descripción generada automáticamente">
              <a:extLst>
                <a:ext uri="{FF2B5EF4-FFF2-40B4-BE49-F238E27FC236}">
                  <a16:creationId xmlns:a16="http://schemas.microsoft.com/office/drawing/2014/main" id="{B361BE75-2959-7062-829F-C68220E30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97150" y="5552853"/>
              <a:ext cx="603280" cy="584775"/>
            </a:xfrm>
            <a:prstGeom prst="rect">
              <a:avLst/>
            </a:prstGeom>
          </p:spPr>
        </p:pic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F7670A07-4F49-36ED-7A60-69393DD00C85}"/>
                </a:ext>
              </a:extLst>
            </p:cNvPr>
            <p:cNvSpPr txBox="1"/>
            <p:nvPr/>
          </p:nvSpPr>
          <p:spPr>
            <a:xfrm>
              <a:off x="6846622" y="3926006"/>
              <a:ext cx="3747936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b="1" i="1" dirty="0">
                  <a:cs typeface="Calibri"/>
                </a:rPr>
                <a:t>Producto: </a:t>
              </a:r>
              <a:r>
                <a:rPr lang="es-ES" sz="1600" dirty="0">
                  <a:cs typeface="Calibri"/>
                </a:rPr>
                <a:t>Bebida Nutricional, Esto es un suplemento llamado Ensure.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E166029D-BA3C-56D9-B2A7-4414405A1DAA}"/>
                </a:ext>
              </a:extLst>
            </p:cNvPr>
            <p:cNvSpPr txBox="1"/>
            <p:nvPr/>
          </p:nvSpPr>
          <p:spPr>
            <a:xfrm>
              <a:off x="6845564" y="4814631"/>
              <a:ext cx="1055454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b="1" i="1" dirty="0">
                  <a:cs typeface="Calibri"/>
                </a:rPr>
                <a:t>Cantidad: </a:t>
              </a:r>
              <a:endParaRPr lang="es-ES" sz="1600" b="1" i="1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E0C4770-2855-1DB1-0593-06BC9A5882D9}"/>
                </a:ext>
              </a:extLst>
            </p:cNvPr>
            <p:cNvSpPr/>
            <p:nvPr/>
          </p:nvSpPr>
          <p:spPr>
            <a:xfrm>
              <a:off x="7867844" y="4825235"/>
              <a:ext cx="420750" cy="18690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  <a:cs typeface="Calibri"/>
                </a:rPr>
                <a:t>2</a:t>
              </a:r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95FF3E34-997B-1F64-C5C5-2D82AA09E7EC}"/>
                </a:ext>
              </a:extLst>
            </p:cNvPr>
            <p:cNvSpPr txBox="1"/>
            <p:nvPr/>
          </p:nvSpPr>
          <p:spPr>
            <a:xfrm>
              <a:off x="6846622" y="3577663"/>
              <a:ext cx="3909868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s-E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/>
                </a:rPr>
                <a:t>DESCRIPCION DEL PRODUCTO Y DEL PAGO</a:t>
              </a:r>
            </a:p>
          </p:txBody>
        </p:sp>
        <p:pic>
          <p:nvPicPr>
            <p:cNvPr id="65" name="Imagen 6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19783A5-4FDD-7AFC-4FA3-23D741193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3066" r="33378" b="71427"/>
            <a:stretch/>
          </p:blipFill>
          <p:spPr>
            <a:xfrm flipH="1">
              <a:off x="8328493" y="4824463"/>
              <a:ext cx="108497" cy="92385"/>
            </a:xfrm>
            <a:prstGeom prst="rect">
              <a:avLst/>
            </a:prstGeom>
          </p:spPr>
        </p:pic>
        <p:pic>
          <p:nvPicPr>
            <p:cNvPr id="66" name="Imagen 65">
              <a:extLst>
                <a:ext uri="{FF2B5EF4-FFF2-40B4-BE49-F238E27FC236}">
                  <a16:creationId xmlns:a16="http://schemas.microsoft.com/office/drawing/2014/main" id="{1BBA38AF-3DFB-EB6A-4C76-BB4FCFB20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3066" r="33378" b="71427"/>
            <a:stretch/>
          </p:blipFill>
          <p:spPr>
            <a:xfrm rot="10800000" flipH="1">
              <a:off x="8323574" y="4927703"/>
              <a:ext cx="108497" cy="92385"/>
            </a:xfrm>
            <a:prstGeom prst="rect">
              <a:avLst/>
            </a:prstGeom>
          </p:spPr>
        </p:pic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A2DF2BA8-2FF0-9A92-7003-A651C3F8EB0E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DBA77012-DA81-FCC6-742C-09765BF04A8A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E65343D6-D4FF-B2CB-9797-BB505F8D2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71" name="CuadroTexto 7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D66C492-71E1-D138-1C10-736375C11587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C962429C-36FE-94DE-D7B7-F0D4CAAACFE3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73" name="Imagen 10">
              <a:extLst>
                <a:ext uri="{FF2B5EF4-FFF2-40B4-BE49-F238E27FC236}">
                  <a16:creationId xmlns:a16="http://schemas.microsoft.com/office/drawing/2014/main" id="{2825AE96-A8E2-8B7A-DF49-2FA310DA3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74" name="CuadroTexto 73">
              <a:hlinkClick r:id="rId20" action="ppaction://hlinksldjump" highlightClick="1"/>
              <a:extLst>
                <a:ext uri="{FF2B5EF4-FFF2-40B4-BE49-F238E27FC236}">
                  <a16:creationId xmlns:a16="http://schemas.microsoft.com/office/drawing/2014/main" id="{C6366C7A-8EAB-6617-CF89-727427869AA2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75" name="Imagen 74">
            <a:extLst>
              <a:ext uri="{FF2B5EF4-FFF2-40B4-BE49-F238E27FC236}">
                <a16:creationId xmlns:a16="http://schemas.microsoft.com/office/drawing/2014/main" id="{E0255C4B-549F-79F6-9E4D-0FB1F2D60A5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76" name="CuadroTexto 75">
            <a:hlinkClick r:id="rId22" action="ppaction://hlinksldjump" highlightClick="1"/>
            <a:extLst>
              <a:ext uri="{FF2B5EF4-FFF2-40B4-BE49-F238E27FC236}">
                <a16:creationId xmlns:a16="http://schemas.microsoft.com/office/drawing/2014/main" id="{6E939C5C-E02C-50A9-76B5-1C2126FBC7F3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80" name="Imagen 79">
            <a:hlinkClick r:id="rId23" action="ppaction://hlinksldjump"/>
            <a:extLst>
              <a:ext uri="{FF2B5EF4-FFF2-40B4-BE49-F238E27FC236}">
                <a16:creationId xmlns:a16="http://schemas.microsoft.com/office/drawing/2014/main" id="{580AFD05-F0F3-F4D5-1813-89C507B3C6F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81" name="Imagen 13">
            <a:hlinkClick r:id="rId25" action="ppaction://hlinksldjump"/>
            <a:extLst>
              <a:ext uri="{FF2B5EF4-FFF2-40B4-BE49-F238E27FC236}">
                <a16:creationId xmlns:a16="http://schemas.microsoft.com/office/drawing/2014/main" id="{06F5DD14-17C7-3E5C-72BC-3ACB410FE59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82" name="CuadroTexto 81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5EF0381A-D72C-897D-D1C5-46911F89AC24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2379159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67396A0-CFC4-15FC-B0A4-1DAD98EA90EB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B67D1C34-D314-F97D-367A-74AEEB342E53}"/>
              </a:ext>
            </a:extLst>
          </p:cNvPr>
          <p:cNvSpPr/>
          <p:nvPr/>
        </p:nvSpPr>
        <p:spPr>
          <a:xfrm>
            <a:off x="6146620" y="2324427"/>
            <a:ext cx="4990170" cy="3977267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7" name="Imagen 2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994E4C7-9C05-9AD8-A3C0-2E669136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943" y="2499729"/>
            <a:ext cx="819615" cy="810323"/>
          </a:xfrm>
          <a:prstGeom prst="rect">
            <a:avLst/>
          </a:prstGeom>
        </p:spPr>
      </p:pic>
      <p:pic>
        <p:nvPicPr>
          <p:cNvPr id="29" name="Imagen 30" descr="Logotipo&#10;&#10;Descripción generada automáticamente">
            <a:extLst>
              <a:ext uri="{FF2B5EF4-FFF2-40B4-BE49-F238E27FC236}">
                <a16:creationId xmlns:a16="http://schemas.microsoft.com/office/drawing/2014/main" id="{830A7AD7-077E-FC8A-2ED5-8DD4A085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69" y="2611242"/>
            <a:ext cx="717395" cy="680225"/>
          </a:xfrm>
          <a:prstGeom prst="rect">
            <a:avLst/>
          </a:prstGeom>
        </p:spPr>
      </p:pic>
      <p:pic>
        <p:nvPicPr>
          <p:cNvPr id="31" name="Imagen 32" descr="Icono&#10;&#10;Descripción generada automáticamente">
            <a:extLst>
              <a:ext uri="{FF2B5EF4-FFF2-40B4-BE49-F238E27FC236}">
                <a16:creationId xmlns:a16="http://schemas.microsoft.com/office/drawing/2014/main" id="{CF730534-124C-93C6-D1DB-9030D00F0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18" y="2574071"/>
            <a:ext cx="782444" cy="763859"/>
          </a:xfrm>
          <a:prstGeom prst="rect">
            <a:avLst/>
          </a:prstGeom>
        </p:spPr>
      </p:pic>
      <p:pic>
        <p:nvPicPr>
          <p:cNvPr id="45" name="Picture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26D22C6-08AC-E6AA-42F0-9F03E9E5E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0422" y="1013938"/>
            <a:ext cx="286521" cy="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upo 27">
            <a:extLst>
              <a:ext uri="{FF2B5EF4-FFF2-40B4-BE49-F238E27FC236}">
                <a16:creationId xmlns:a16="http://schemas.microsoft.com/office/drawing/2014/main" id="{239B76CF-4CB3-5F28-EB6E-3E8737E85242}"/>
              </a:ext>
            </a:extLst>
          </p:cNvPr>
          <p:cNvGrpSpPr/>
          <p:nvPr/>
        </p:nvGrpSpPr>
        <p:grpSpPr>
          <a:xfrm>
            <a:off x="721874" y="2248816"/>
            <a:ext cx="4815545" cy="4083158"/>
            <a:chOff x="2687203" y="2341186"/>
            <a:chExt cx="6817593" cy="4090741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EC1B7759-4753-5DD7-DE18-E1701EA61791}"/>
                </a:ext>
              </a:extLst>
            </p:cNvPr>
            <p:cNvSpPr/>
            <p:nvPr/>
          </p:nvSpPr>
          <p:spPr>
            <a:xfrm>
              <a:off x="2687203" y="2341186"/>
              <a:ext cx="6817593" cy="409074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E38662BE-7BB7-CD12-CF98-F6EC95FFB5E1}"/>
                </a:ext>
              </a:extLst>
            </p:cNvPr>
            <p:cNvSpPr txBox="1"/>
            <p:nvPr/>
          </p:nvSpPr>
          <p:spPr>
            <a:xfrm>
              <a:off x="3942067" y="2373077"/>
              <a:ext cx="4001058" cy="3700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b="1" dirty="0">
                  <a:cs typeface="Calibri"/>
                </a:rPr>
                <a:t>FORMULARIO DE PAGOS</a:t>
              </a:r>
            </a:p>
          </p:txBody>
        </p:sp>
        <p:pic>
          <p:nvPicPr>
            <p:cNvPr id="38" name="Imagen 19" descr="Logotipo, Icono&#10;&#10;Descripción generada automáticamente">
              <a:extLst>
                <a:ext uri="{FF2B5EF4-FFF2-40B4-BE49-F238E27FC236}">
                  <a16:creationId xmlns:a16="http://schemas.microsoft.com/office/drawing/2014/main" id="{B3F80B35-7339-C670-6A45-8CDBDA612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3593" y="5791642"/>
              <a:ext cx="512874" cy="389809"/>
            </a:xfrm>
            <a:prstGeom prst="rect">
              <a:avLst/>
            </a:prstGeom>
          </p:spPr>
        </p:pic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15EA23F8-3F8A-30A1-DD65-E868781EB536}"/>
                </a:ext>
              </a:extLst>
            </p:cNvPr>
            <p:cNvSpPr/>
            <p:nvPr/>
          </p:nvSpPr>
          <p:spPr>
            <a:xfrm>
              <a:off x="3028333" y="4295131"/>
              <a:ext cx="5447072" cy="3317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/>
                </a:rPr>
                <a:t>Número de Cuenta</a:t>
              </a:r>
              <a:endPara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C09552F0-501D-C7A0-635E-D29553B5E9F0}"/>
                </a:ext>
              </a:extLst>
            </p:cNvPr>
            <p:cNvSpPr/>
            <p:nvPr/>
          </p:nvSpPr>
          <p:spPr>
            <a:xfrm>
              <a:off x="3028333" y="4797759"/>
              <a:ext cx="2686359" cy="34778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s-E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/>
                </a:rPr>
                <a:t>Nombres</a:t>
              </a:r>
              <a:endPara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2EC16D03-2C02-D299-CF4B-343A2E0635A5}"/>
                </a:ext>
              </a:extLst>
            </p:cNvPr>
            <p:cNvSpPr/>
            <p:nvPr/>
          </p:nvSpPr>
          <p:spPr>
            <a:xfrm>
              <a:off x="5789048" y="4797759"/>
              <a:ext cx="2686359" cy="3477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s-E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/>
                </a:rPr>
                <a:t>Apellidos</a:t>
              </a:r>
              <a:endPara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629F2770-5987-15F6-3CB3-8FA1584D87A2}"/>
                </a:ext>
              </a:extLst>
            </p:cNvPr>
            <p:cNvSpPr/>
            <p:nvPr/>
          </p:nvSpPr>
          <p:spPr>
            <a:xfrm>
              <a:off x="3028333" y="5290674"/>
              <a:ext cx="5447072" cy="329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s-ES" sz="140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/>
                </a:rPr>
                <a:t>Correo</a:t>
              </a:r>
              <a:endParaRPr lang="es-E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68B9CA11-5743-6B05-9116-1AA7B9E458BA}"/>
                </a:ext>
              </a:extLst>
            </p:cNvPr>
            <p:cNvSpPr/>
            <p:nvPr/>
          </p:nvSpPr>
          <p:spPr>
            <a:xfrm>
              <a:off x="3011636" y="5791642"/>
              <a:ext cx="5447072" cy="32924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s-E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/>
                </a:rPr>
                <a:t>Contraseña</a:t>
              </a:r>
              <a:endPara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0" name="Imagen 2">
              <a:extLst>
                <a:ext uri="{FF2B5EF4-FFF2-40B4-BE49-F238E27FC236}">
                  <a16:creationId xmlns:a16="http://schemas.microsoft.com/office/drawing/2014/main" id="{46EE9ED7-3347-8EBC-607B-E36E424B8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2221" y="2436632"/>
              <a:ext cx="357864" cy="210991"/>
            </a:xfrm>
            <a:prstGeom prst="rect">
              <a:avLst/>
            </a:prstGeom>
          </p:spPr>
        </p:pic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1D525DBB-46E1-5DE7-D04F-D49B4206D58D}"/>
                </a:ext>
              </a:extLst>
            </p:cNvPr>
            <p:cNvGrpSpPr/>
            <p:nvPr/>
          </p:nvGrpSpPr>
          <p:grpSpPr>
            <a:xfrm>
              <a:off x="3126675" y="2875952"/>
              <a:ext cx="5895694" cy="946182"/>
              <a:chOff x="3061346" y="2841082"/>
              <a:chExt cx="5895694" cy="946182"/>
            </a:xfrm>
          </p:grpSpPr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3A73138C-783F-D30E-5147-33EC519BA5EB}"/>
                  </a:ext>
                </a:extLst>
              </p:cNvPr>
              <p:cNvSpPr txBox="1"/>
              <p:nvPr/>
            </p:nvSpPr>
            <p:spPr>
              <a:xfrm>
                <a:off x="6598475" y="3504382"/>
                <a:ext cx="2358565" cy="27751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sz="1200" b="1" dirty="0">
                    <a:cs typeface="Calibri"/>
                  </a:rPr>
                  <a:t>Pagos Seguros en Línea</a:t>
                </a:r>
                <a:endParaRPr lang="es-ES" sz="1200" b="1" dirty="0"/>
              </a:p>
            </p:txBody>
          </p:sp>
          <p:pic>
            <p:nvPicPr>
              <p:cNvPr id="54" name="Imagen 53">
                <a:extLst>
                  <a:ext uri="{FF2B5EF4-FFF2-40B4-BE49-F238E27FC236}">
                    <a16:creationId xmlns:a16="http://schemas.microsoft.com/office/drawing/2014/main" id="{43EF01D7-25B0-A1DD-02F9-FC04AA4F2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30320" y="2925699"/>
                <a:ext cx="771191" cy="562993"/>
              </a:xfrm>
              <a:prstGeom prst="rect">
                <a:avLst/>
              </a:prstGeom>
            </p:spPr>
          </p:pic>
          <p:pic>
            <p:nvPicPr>
              <p:cNvPr id="55" name="Imagen 54">
                <a:extLst>
                  <a:ext uri="{FF2B5EF4-FFF2-40B4-BE49-F238E27FC236}">
                    <a16:creationId xmlns:a16="http://schemas.microsoft.com/office/drawing/2014/main" id="{4CC38FB1-B57B-B7BE-F098-6CCB7085E8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22874" t="27896" r="25757" b="27108"/>
              <a:stretch/>
            </p:blipFill>
            <p:spPr>
              <a:xfrm>
                <a:off x="7270007" y="2841082"/>
                <a:ext cx="1015504" cy="675520"/>
              </a:xfrm>
              <a:prstGeom prst="rect">
                <a:avLst/>
              </a:prstGeom>
            </p:spPr>
          </p:pic>
          <p:grpSp>
            <p:nvGrpSpPr>
              <p:cNvPr id="56" name="Grupo 55">
                <a:extLst>
                  <a:ext uri="{FF2B5EF4-FFF2-40B4-BE49-F238E27FC236}">
                    <a16:creationId xmlns:a16="http://schemas.microsoft.com/office/drawing/2014/main" id="{5D5A409F-CE71-B79C-BBE7-BD7A55AB8F89}"/>
                  </a:ext>
                </a:extLst>
              </p:cNvPr>
              <p:cNvGrpSpPr/>
              <p:nvPr/>
            </p:nvGrpSpPr>
            <p:grpSpPr>
              <a:xfrm>
                <a:off x="3061346" y="2869622"/>
                <a:ext cx="2515870" cy="917642"/>
                <a:chOff x="2429846" y="2869864"/>
                <a:chExt cx="2515870" cy="917642"/>
              </a:xfrm>
            </p:grpSpPr>
            <p:pic>
              <p:nvPicPr>
                <p:cNvPr id="58" name="Imagen 57">
                  <a:extLst>
                    <a:ext uri="{FF2B5EF4-FFF2-40B4-BE49-F238E27FC236}">
                      <a16:creationId xmlns:a16="http://schemas.microsoft.com/office/drawing/2014/main" id="{D9EF5C92-62D3-3C80-5893-5CDD71CF16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45239" y="2869864"/>
                  <a:ext cx="885085" cy="695212"/>
                </a:xfrm>
                <a:prstGeom prst="rect">
                  <a:avLst/>
                </a:prstGeom>
              </p:spPr>
            </p:pic>
            <p:sp>
              <p:nvSpPr>
                <p:cNvPr id="59" name="CuadroTexto 58">
                  <a:extLst>
                    <a:ext uri="{FF2B5EF4-FFF2-40B4-BE49-F238E27FC236}">
                      <a16:creationId xmlns:a16="http://schemas.microsoft.com/office/drawing/2014/main" id="{0C562370-3491-BDFD-E1B7-664D23ED4446}"/>
                    </a:ext>
                  </a:extLst>
                </p:cNvPr>
                <p:cNvSpPr txBox="1"/>
                <p:nvPr/>
              </p:nvSpPr>
              <p:spPr>
                <a:xfrm>
                  <a:off x="2429846" y="3504612"/>
                  <a:ext cx="2515870" cy="282894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s-ES" sz="1200" b="1" dirty="0">
                      <a:cs typeface="Calibri"/>
                    </a:rPr>
                    <a:t>Tarjeta de crédito/debito</a:t>
                  </a:r>
                  <a:endParaRPr lang="es-ES" sz="1200" b="1" dirty="0"/>
                </a:p>
              </p:txBody>
            </p:sp>
          </p:grpSp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35EF4B03-063C-467B-6852-AA0F90B3EBB6}"/>
                  </a:ext>
                </a:extLst>
              </p:cNvPr>
              <p:cNvSpPr txBox="1"/>
              <p:nvPr/>
            </p:nvSpPr>
            <p:spPr>
              <a:xfrm>
                <a:off x="5164655" y="3504370"/>
                <a:ext cx="1702521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s-ES" sz="1200" b="1" dirty="0">
                    <a:cs typeface="Calibri"/>
                  </a:rPr>
                  <a:t>PayPal</a:t>
                </a:r>
                <a:endParaRPr lang="es-ES" sz="1200" b="1" dirty="0"/>
              </a:p>
            </p:txBody>
          </p:sp>
        </p:grpSp>
        <p:cxnSp>
          <p:nvCxnSpPr>
            <p:cNvPr id="52" name="Conector recto 51">
              <a:extLst>
                <a:ext uri="{FF2B5EF4-FFF2-40B4-BE49-F238E27FC236}">
                  <a16:creationId xmlns:a16="http://schemas.microsoft.com/office/drawing/2014/main" id="{56B6C9B4-85A6-5755-C077-1EE820B25CDD}"/>
                </a:ext>
              </a:extLst>
            </p:cNvPr>
            <p:cNvCxnSpPr/>
            <p:nvPr/>
          </p:nvCxnSpPr>
          <p:spPr>
            <a:xfrm>
              <a:off x="2890683" y="4080387"/>
              <a:ext cx="636106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CuadroTexto 59">
            <a:extLst>
              <a:ext uri="{FF2B5EF4-FFF2-40B4-BE49-F238E27FC236}">
                <a16:creationId xmlns:a16="http://schemas.microsoft.com/office/drawing/2014/main" id="{07CC9C43-8328-32EE-69A5-BE69DC04EBBC}"/>
              </a:ext>
            </a:extLst>
          </p:cNvPr>
          <p:cNvSpPr txBox="1"/>
          <p:nvPr/>
        </p:nvSpPr>
        <p:spPr>
          <a:xfrm>
            <a:off x="4666079" y="1374687"/>
            <a:ext cx="299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METODO DE PAGOS</a:t>
            </a:r>
          </a:p>
        </p:txBody>
      </p:sp>
      <p:grpSp>
        <p:nvGrpSpPr>
          <p:cNvPr id="67" name="Grupo 66">
            <a:extLst>
              <a:ext uri="{FF2B5EF4-FFF2-40B4-BE49-F238E27FC236}">
                <a16:creationId xmlns:a16="http://schemas.microsoft.com/office/drawing/2014/main" id="{06B1C521-B8FA-A177-D994-677CE5BE54BE}"/>
              </a:ext>
            </a:extLst>
          </p:cNvPr>
          <p:cNvGrpSpPr/>
          <p:nvPr/>
        </p:nvGrpSpPr>
        <p:grpSpPr>
          <a:xfrm>
            <a:off x="6835731" y="3528503"/>
            <a:ext cx="3920759" cy="2561924"/>
            <a:chOff x="6835731" y="3577663"/>
            <a:chExt cx="3920759" cy="2561924"/>
          </a:xfrm>
        </p:grpSpPr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A0B6772C-95DC-D0EC-29A1-76A5194118B2}"/>
                </a:ext>
              </a:extLst>
            </p:cNvPr>
            <p:cNvSpPr txBox="1"/>
            <p:nvPr/>
          </p:nvSpPr>
          <p:spPr>
            <a:xfrm>
              <a:off x="6835731" y="5062369"/>
              <a:ext cx="3075878" cy="10772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b="1" i="1" dirty="0">
                  <a:cs typeface="Calibri"/>
                </a:rPr>
                <a:t>Nombre: </a:t>
              </a:r>
              <a:r>
                <a:rPr lang="es-ES" sz="1600" dirty="0">
                  <a:cs typeface="Calibri"/>
                </a:rPr>
                <a:t>Roxana</a:t>
              </a:r>
            </a:p>
            <a:p>
              <a:r>
                <a:rPr lang="es-ES" sz="1600" b="1" i="1" dirty="0">
                  <a:cs typeface="Calibri"/>
                </a:rPr>
                <a:t>Apellido: </a:t>
              </a:r>
              <a:r>
                <a:rPr lang="es-ES" sz="1600" dirty="0">
                  <a:cs typeface="Calibri"/>
                </a:rPr>
                <a:t>Rincón</a:t>
              </a:r>
            </a:p>
            <a:p>
              <a:r>
                <a:rPr lang="es-ES" sz="1600" b="1" i="1" dirty="0">
                  <a:cs typeface="Calibri"/>
                </a:rPr>
                <a:t>Correo: </a:t>
              </a:r>
              <a:r>
                <a:rPr lang="es-ES" sz="1600" dirty="0">
                  <a:cs typeface="Calibri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Roxana@gmail.com</a:t>
              </a:r>
              <a:endParaRPr lang="es-ES" sz="1600" dirty="0">
                <a:cs typeface="Calibri"/>
              </a:endParaRPr>
            </a:p>
            <a:p>
              <a:r>
                <a:rPr lang="es-ES" sz="1600" b="1" i="1" dirty="0">
                  <a:cs typeface="Calibri"/>
                </a:rPr>
                <a:t>Cuenta: </a:t>
              </a:r>
              <a:r>
                <a:rPr lang="es-ES" sz="1600" dirty="0">
                  <a:cs typeface="Calibri"/>
                </a:rPr>
                <a:t>0004545xxx</a:t>
              </a:r>
            </a:p>
          </p:txBody>
        </p:sp>
        <p:pic>
          <p:nvPicPr>
            <p:cNvPr id="37" name="Imagen 37" descr="Icono&#10;&#10;Descripción generada automáticamente">
              <a:extLst>
                <a:ext uri="{FF2B5EF4-FFF2-40B4-BE49-F238E27FC236}">
                  <a16:creationId xmlns:a16="http://schemas.microsoft.com/office/drawing/2014/main" id="{B361BE75-2959-7062-829F-C68220E30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97150" y="5552853"/>
              <a:ext cx="603280" cy="584775"/>
            </a:xfrm>
            <a:prstGeom prst="rect">
              <a:avLst/>
            </a:prstGeom>
          </p:spPr>
        </p:pic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F7670A07-4F49-36ED-7A60-69393DD00C85}"/>
                </a:ext>
              </a:extLst>
            </p:cNvPr>
            <p:cNvSpPr txBox="1"/>
            <p:nvPr/>
          </p:nvSpPr>
          <p:spPr>
            <a:xfrm>
              <a:off x="6846622" y="3926006"/>
              <a:ext cx="3747936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b="1" i="1" dirty="0">
                  <a:cs typeface="Calibri"/>
                </a:rPr>
                <a:t>Producto: </a:t>
              </a:r>
              <a:r>
                <a:rPr lang="es-ES" sz="1600" dirty="0">
                  <a:cs typeface="Calibri"/>
                </a:rPr>
                <a:t>Bebida Nutricional, Esto es un suplemento llamado Ensure.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E166029D-BA3C-56D9-B2A7-4414405A1DAA}"/>
                </a:ext>
              </a:extLst>
            </p:cNvPr>
            <p:cNvSpPr txBox="1"/>
            <p:nvPr/>
          </p:nvSpPr>
          <p:spPr>
            <a:xfrm>
              <a:off x="6845564" y="4814631"/>
              <a:ext cx="1055454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b="1" i="1" dirty="0">
                  <a:cs typeface="Calibri"/>
                </a:rPr>
                <a:t>Cantidad: </a:t>
              </a:r>
              <a:endParaRPr lang="es-ES" sz="1600" b="1" i="1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E0C4770-2855-1DB1-0593-06BC9A5882D9}"/>
                </a:ext>
              </a:extLst>
            </p:cNvPr>
            <p:cNvSpPr/>
            <p:nvPr/>
          </p:nvSpPr>
          <p:spPr>
            <a:xfrm>
              <a:off x="7867844" y="4825235"/>
              <a:ext cx="420750" cy="186906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  <a:cs typeface="Calibri"/>
                </a:rPr>
                <a:t>4</a:t>
              </a:r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95FF3E34-997B-1F64-C5C5-2D82AA09E7EC}"/>
                </a:ext>
              </a:extLst>
            </p:cNvPr>
            <p:cNvSpPr txBox="1"/>
            <p:nvPr/>
          </p:nvSpPr>
          <p:spPr>
            <a:xfrm>
              <a:off x="6846622" y="3577663"/>
              <a:ext cx="3909868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s-E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alibri"/>
                </a:rPr>
                <a:t>DESCRIPCION DEL PRODUCTO Y DEL PAGO</a:t>
              </a:r>
            </a:p>
          </p:txBody>
        </p:sp>
        <p:pic>
          <p:nvPicPr>
            <p:cNvPr id="65" name="Imagen 64">
              <a:extLst>
                <a:ext uri="{FF2B5EF4-FFF2-40B4-BE49-F238E27FC236}">
                  <a16:creationId xmlns:a16="http://schemas.microsoft.com/office/drawing/2014/main" id="{119783A5-4FDD-7AFC-4FA3-23D741193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3066" r="33378" b="71427"/>
            <a:stretch/>
          </p:blipFill>
          <p:spPr>
            <a:xfrm flipH="1">
              <a:off x="8328493" y="4824463"/>
              <a:ext cx="108497" cy="92385"/>
            </a:xfrm>
            <a:prstGeom prst="rect">
              <a:avLst/>
            </a:prstGeom>
          </p:spPr>
        </p:pic>
        <p:pic>
          <p:nvPicPr>
            <p:cNvPr id="66" name="Imagen 65">
              <a:extLst>
                <a:ext uri="{FF2B5EF4-FFF2-40B4-BE49-F238E27FC236}">
                  <a16:creationId xmlns:a16="http://schemas.microsoft.com/office/drawing/2014/main" id="{1BBA38AF-3DFB-EB6A-4C76-BB4FCFB20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3066" r="33378" b="71427"/>
            <a:stretch/>
          </p:blipFill>
          <p:spPr>
            <a:xfrm rot="10800000" flipH="1">
              <a:off x="8323574" y="4927703"/>
              <a:ext cx="108497" cy="92385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985FEE9C-FAF0-F323-8E99-4DDECB30BEAA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52C4EA26-F7A3-08D1-50D0-057160C72900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1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70FDF95E-A4C5-5347-45F0-9D44B567B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12" name="CuadroTexto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526C210-10EE-7FF0-4FBB-F7A39600E3AE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BA4245A-301C-29F8-EA48-E19A7B629530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15" name="Imagen 10">
              <a:extLst>
                <a:ext uri="{FF2B5EF4-FFF2-40B4-BE49-F238E27FC236}">
                  <a16:creationId xmlns:a16="http://schemas.microsoft.com/office/drawing/2014/main" id="{06C240D7-0223-B5FD-5AC1-2C63CF694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18" name="CuadroTexto 17">
              <a:hlinkClick r:id="rId20" action="ppaction://hlinksldjump" highlightClick="1"/>
              <a:extLst>
                <a:ext uri="{FF2B5EF4-FFF2-40B4-BE49-F238E27FC236}">
                  <a16:creationId xmlns:a16="http://schemas.microsoft.com/office/drawing/2014/main" id="{DCA83160-0044-7874-D733-E6C91007B57E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19" name="Imagen 18">
            <a:extLst>
              <a:ext uri="{FF2B5EF4-FFF2-40B4-BE49-F238E27FC236}">
                <a16:creationId xmlns:a16="http://schemas.microsoft.com/office/drawing/2014/main" id="{51DCBD7F-0E67-812A-8E81-D5DBA2E285A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20" name="CuadroTexto 19">
            <a:hlinkClick r:id="rId22" action="ppaction://hlinksldjump" highlightClick="1"/>
            <a:extLst>
              <a:ext uri="{FF2B5EF4-FFF2-40B4-BE49-F238E27FC236}">
                <a16:creationId xmlns:a16="http://schemas.microsoft.com/office/drawing/2014/main" id="{6C0627A8-0F32-3930-327B-9057A919DAC1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22" name="Imagen 21">
            <a:hlinkClick r:id="rId23" action="ppaction://hlinksldjump"/>
            <a:extLst>
              <a:ext uri="{FF2B5EF4-FFF2-40B4-BE49-F238E27FC236}">
                <a16:creationId xmlns:a16="http://schemas.microsoft.com/office/drawing/2014/main" id="{8FF2F51F-4DE3-B790-C602-C77FDEB5040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577587" y="5730680"/>
            <a:ext cx="337457" cy="337457"/>
          </a:xfrm>
          <a:prstGeom prst="rect">
            <a:avLst/>
          </a:prstGeom>
        </p:spPr>
      </p:pic>
      <p:pic>
        <p:nvPicPr>
          <p:cNvPr id="23" name="Imagen 13">
            <a:hlinkClick r:id="rId25" action="ppaction://hlinksldjump"/>
            <a:extLst>
              <a:ext uri="{FF2B5EF4-FFF2-40B4-BE49-F238E27FC236}">
                <a16:creationId xmlns:a16="http://schemas.microsoft.com/office/drawing/2014/main" id="{FB13018B-9702-74F2-0103-0E917CB4E96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flipH="1">
            <a:off x="11577587" y="5342692"/>
            <a:ext cx="337457" cy="275717"/>
          </a:xfrm>
          <a:prstGeom prst="rect">
            <a:avLst/>
          </a:prstGeom>
        </p:spPr>
      </p:pic>
      <p:sp>
        <p:nvSpPr>
          <p:cNvPr id="24" name="CuadroTexto 23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584B56F3-5664-DA72-DFC2-E19BAF64281B}"/>
              </a:ext>
            </a:extLst>
          </p:cNvPr>
          <p:cNvSpPr txBox="1"/>
          <p:nvPr/>
        </p:nvSpPr>
        <p:spPr>
          <a:xfrm>
            <a:off x="11441516" y="6186030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2314404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ED50819-8D9A-A539-71F0-EC04DFEC0C0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445EFA83-7EC4-8FE1-D8B3-99868EFD7B46}"/>
              </a:ext>
            </a:extLst>
          </p:cNvPr>
          <p:cNvGrpSpPr/>
          <p:nvPr/>
        </p:nvGrpSpPr>
        <p:grpSpPr>
          <a:xfrm>
            <a:off x="0" y="5303911"/>
            <a:ext cx="12192000" cy="1573753"/>
            <a:chOff x="0" y="2664663"/>
            <a:chExt cx="12192000" cy="1573753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223AE092-763D-8E68-EA20-CE8017DC879B}"/>
                </a:ext>
              </a:extLst>
            </p:cNvPr>
            <p:cNvGrpSpPr/>
            <p:nvPr/>
          </p:nvGrpSpPr>
          <p:grpSpPr>
            <a:xfrm>
              <a:off x="0" y="2664663"/>
              <a:ext cx="12192000" cy="1573753"/>
              <a:chOff x="0" y="5098642"/>
              <a:chExt cx="12192000" cy="1573753"/>
            </a:xfrm>
          </p:grpSpPr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9A9644AE-85A2-EB61-EBF8-622133179A53}"/>
                  </a:ext>
                </a:extLst>
              </p:cNvPr>
              <p:cNvSpPr/>
              <p:nvPr/>
            </p:nvSpPr>
            <p:spPr>
              <a:xfrm>
                <a:off x="0" y="5113077"/>
                <a:ext cx="12192000" cy="15428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47C2CB7-981B-BCAF-8AB6-6A0B5932D67A}"/>
                  </a:ext>
                </a:extLst>
              </p:cNvPr>
              <p:cNvSpPr txBox="1"/>
              <p:nvPr/>
            </p:nvSpPr>
            <p:spPr>
              <a:xfrm>
                <a:off x="164900" y="5102735"/>
                <a:ext cx="18925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200" b="1">
                    <a:solidFill>
                      <a:schemeClr val="bg1"/>
                    </a:solidFill>
                  </a:rPr>
                  <a:t>CONTENIDO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Ropa Deportiva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Productos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Accesorios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Orien. Nutricional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Info. Frutas y Vegetales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Ventana Especial</a:t>
                </a:r>
                <a:br>
                  <a:rPr lang="es-CO" sz="1200">
                    <a:solidFill>
                      <a:schemeClr val="bg1"/>
                    </a:solidFill>
                  </a:rPr>
                </a:br>
                <a:r>
                  <a:rPr lang="es-CO" sz="1200">
                    <a:solidFill>
                      <a:schemeClr val="bg1"/>
                    </a:solidFill>
                  </a:rPr>
                  <a:t>Asesoría profesional</a:t>
                </a: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9634D15-2464-0828-EFF9-21F8ED0E46ED}"/>
                  </a:ext>
                </a:extLst>
              </p:cNvPr>
              <p:cNvSpPr txBox="1"/>
              <p:nvPr/>
            </p:nvSpPr>
            <p:spPr>
              <a:xfrm>
                <a:off x="2411854" y="5102735"/>
                <a:ext cx="1736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200" b="1">
                    <a:solidFill>
                      <a:schemeClr val="bg1"/>
                    </a:solidFill>
                  </a:rPr>
                  <a:t>AYUDA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Soporte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FAQS</a:t>
                </a: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5DA06D3-FC05-EE7F-4361-483A9D06074B}"/>
                  </a:ext>
                </a:extLst>
              </p:cNvPr>
              <p:cNvSpPr txBox="1"/>
              <p:nvPr/>
            </p:nvSpPr>
            <p:spPr>
              <a:xfrm>
                <a:off x="4015081" y="5098643"/>
                <a:ext cx="20809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200" b="1">
                    <a:solidFill>
                      <a:schemeClr val="bg1"/>
                    </a:solidFill>
                  </a:rPr>
                  <a:t>COMPANY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¿Quiénes somos?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Contacta con nosotros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Precios</a:t>
                </a:r>
              </a:p>
              <a:p>
                <a:r>
                  <a:rPr lang="es-CO" sz="1200">
                    <a:solidFill>
                      <a:schemeClr val="bg1"/>
                    </a:solidFill>
                  </a:rPr>
                  <a:t>Novedades</a:t>
                </a: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EF2D3224-3085-20D8-1F3F-A1755F0BB3C6}"/>
                  </a:ext>
                </a:extLst>
              </p:cNvPr>
              <p:cNvSpPr txBox="1"/>
              <p:nvPr/>
            </p:nvSpPr>
            <p:spPr>
              <a:xfrm>
                <a:off x="6427141" y="5098642"/>
                <a:ext cx="20809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200" b="1">
                    <a:solidFill>
                      <a:schemeClr val="bg1"/>
                    </a:solidFill>
                  </a:rPr>
                  <a:t>DIRECCION</a:t>
                </a:r>
              </a:p>
            </p:txBody>
          </p:sp>
          <p:pic>
            <p:nvPicPr>
              <p:cNvPr id="15" name="Imagen 11">
                <a:extLst>
                  <a:ext uri="{FF2B5EF4-FFF2-40B4-BE49-F238E27FC236}">
                    <a16:creationId xmlns:a16="http://schemas.microsoft.com/office/drawing/2014/main" id="{5D706F6B-1930-B0E7-AAE3-208CD259E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53200" y="5546604"/>
                <a:ext cx="751114" cy="751114"/>
              </a:xfrm>
              <a:prstGeom prst="rect">
                <a:avLst/>
              </a:prstGeom>
            </p:spPr>
          </p:pic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8254A2B8-2F0D-36D4-B9B6-1630F9F919EF}"/>
                  </a:ext>
                </a:extLst>
              </p:cNvPr>
              <p:cNvSpPr txBox="1"/>
              <p:nvPr/>
            </p:nvSpPr>
            <p:spPr>
              <a:xfrm>
                <a:off x="10348954" y="5098642"/>
                <a:ext cx="1528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00" b="1" u="sng">
                    <a:solidFill>
                      <a:schemeClr val="bg1"/>
                    </a:solidFill>
                  </a:rPr>
                  <a:t>REDES SOCIALES</a:t>
                </a:r>
              </a:p>
            </p:txBody>
          </p:sp>
        </p:grpSp>
        <p:pic>
          <p:nvPicPr>
            <p:cNvPr id="26" name="Imagen 25" descr="Patrón de fondo&#10;&#10;Descripción generada automáticamente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D2587EFE-AD17-7590-17F4-3095F9304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957" y="3265730"/>
              <a:ext cx="444903" cy="444903"/>
            </a:xfrm>
            <a:prstGeom prst="plus">
              <a:avLst/>
            </a:prstGeom>
          </p:spPr>
        </p:pic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E6EF1434-765D-261B-0C8E-E6B6BD589160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6B520327-48EB-0075-DD87-63714B5D717E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4506DF08-EA59-A4ED-88AC-D3A6D0C32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25" name="CuadroTexto 2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C13A8AA-FB21-9E67-9733-FE83221ACD3F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4505F8C-660D-3150-DB1B-4AB29AD13385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29" name="Imagen 10">
              <a:extLst>
                <a:ext uri="{FF2B5EF4-FFF2-40B4-BE49-F238E27FC236}">
                  <a16:creationId xmlns:a16="http://schemas.microsoft.com/office/drawing/2014/main" id="{1173844F-FEE8-75D1-5975-1044E23BA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30" name="CuadroTexto 29">
              <a:hlinkClick r:id="rId8" action="ppaction://hlinksldjump" highlightClick="1"/>
              <a:extLst>
                <a:ext uri="{FF2B5EF4-FFF2-40B4-BE49-F238E27FC236}">
                  <a16:creationId xmlns:a16="http://schemas.microsoft.com/office/drawing/2014/main" id="{D24EF6E3-E9B3-4E36-C793-69F372E2B093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31" name="Imagen 30">
            <a:extLst>
              <a:ext uri="{FF2B5EF4-FFF2-40B4-BE49-F238E27FC236}">
                <a16:creationId xmlns:a16="http://schemas.microsoft.com/office/drawing/2014/main" id="{F8987CFA-424D-23FB-810D-43A6538D66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32" name="CuadroTexto 3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9B46D6D3-B87C-DA0C-A5C5-7BF53039F685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33" name="Imagen 32">
            <a:hlinkClick r:id="rId11" action="ppaction://hlinksldjump"/>
            <a:extLst>
              <a:ext uri="{FF2B5EF4-FFF2-40B4-BE49-F238E27FC236}">
                <a16:creationId xmlns:a16="http://schemas.microsoft.com/office/drawing/2014/main" id="{C15E8823-B665-6339-5575-6AA1CAA995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77585" y="4476540"/>
            <a:ext cx="337457" cy="337457"/>
          </a:xfrm>
          <a:prstGeom prst="rect">
            <a:avLst/>
          </a:prstGeom>
        </p:spPr>
      </p:pic>
      <p:sp>
        <p:nvSpPr>
          <p:cNvPr id="34" name="CuadroTexto 3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5965FC7-C7DA-2AB2-B4D4-2EEB30F20F7B}"/>
              </a:ext>
            </a:extLst>
          </p:cNvPr>
          <p:cNvSpPr txBox="1"/>
          <p:nvPr/>
        </p:nvSpPr>
        <p:spPr>
          <a:xfrm>
            <a:off x="11441516" y="4910294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3040382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ED50819-8D9A-A539-71F0-EC04DFEC0C0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4A4AED48-B9B2-0C91-EFAE-03789E59BA6D}"/>
              </a:ext>
            </a:extLst>
          </p:cNvPr>
          <p:cNvGrpSpPr/>
          <p:nvPr/>
        </p:nvGrpSpPr>
        <p:grpSpPr>
          <a:xfrm>
            <a:off x="0" y="5305475"/>
            <a:ext cx="12192000" cy="1573753"/>
            <a:chOff x="0" y="5098642"/>
            <a:chExt cx="12192000" cy="1573753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C7B6EC2A-F7F6-F9F1-DE36-80C37DDC3A6E}"/>
                </a:ext>
              </a:extLst>
            </p:cNvPr>
            <p:cNvSpPr/>
            <p:nvPr/>
          </p:nvSpPr>
          <p:spPr>
            <a:xfrm>
              <a:off x="0" y="5113077"/>
              <a:ext cx="12192000" cy="15428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B8D61BC5-1F42-6FA3-F784-1FE2A065CB15}"/>
                </a:ext>
              </a:extLst>
            </p:cNvPr>
            <p:cNvSpPr txBox="1"/>
            <p:nvPr/>
          </p:nvSpPr>
          <p:spPr>
            <a:xfrm>
              <a:off x="164900" y="5102735"/>
              <a:ext cx="18925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b="1">
                  <a:solidFill>
                    <a:schemeClr val="bg1"/>
                  </a:solidFill>
                </a:rPr>
                <a:t>CONTENIDO</a:t>
              </a:r>
            </a:p>
            <a:p>
              <a:r>
                <a:rPr lang="es-CO" sz="1200">
                  <a:solidFill>
                    <a:schemeClr val="bg1"/>
                  </a:solidFill>
                </a:rPr>
                <a:t>Ropa Deportiva</a:t>
              </a:r>
            </a:p>
            <a:p>
              <a:r>
                <a:rPr lang="es-CO" sz="1200">
                  <a:solidFill>
                    <a:schemeClr val="bg1"/>
                  </a:solidFill>
                </a:rPr>
                <a:t>Productos</a:t>
              </a:r>
            </a:p>
            <a:p>
              <a:r>
                <a:rPr lang="es-CO" sz="1200">
                  <a:solidFill>
                    <a:schemeClr val="bg1"/>
                  </a:solidFill>
                </a:rPr>
                <a:t>Accesorios</a:t>
              </a:r>
            </a:p>
            <a:p>
              <a:r>
                <a:rPr lang="es-CO" sz="1200">
                  <a:solidFill>
                    <a:schemeClr val="bg1"/>
                  </a:solidFill>
                </a:rPr>
                <a:t>Orien. Nutricional</a:t>
              </a:r>
            </a:p>
            <a:p>
              <a:r>
                <a:rPr lang="es-CO" sz="1200">
                  <a:solidFill>
                    <a:schemeClr val="bg1"/>
                  </a:solidFill>
                </a:rPr>
                <a:t>Info. Frutas y Vegetales</a:t>
              </a:r>
            </a:p>
            <a:p>
              <a:r>
                <a:rPr lang="es-CO" sz="1200">
                  <a:solidFill>
                    <a:schemeClr val="bg1"/>
                  </a:solidFill>
                </a:rPr>
                <a:t>Ventana Especial</a:t>
              </a:r>
              <a:br>
                <a:rPr lang="es-CO" sz="1200">
                  <a:solidFill>
                    <a:schemeClr val="bg1"/>
                  </a:solidFill>
                </a:rPr>
              </a:br>
              <a:r>
                <a:rPr lang="es-CO" sz="1200">
                  <a:solidFill>
                    <a:schemeClr val="bg1"/>
                  </a:solidFill>
                </a:rPr>
                <a:t>Asesoría profesional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BBAAE73F-6BF1-BAC7-1049-7DEC3D890228}"/>
                </a:ext>
              </a:extLst>
            </p:cNvPr>
            <p:cNvSpPr txBox="1"/>
            <p:nvPr/>
          </p:nvSpPr>
          <p:spPr>
            <a:xfrm>
              <a:off x="2411854" y="5102735"/>
              <a:ext cx="17368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b="1">
                  <a:solidFill>
                    <a:schemeClr val="bg1"/>
                  </a:solidFill>
                </a:rPr>
                <a:t>AYUDA</a:t>
              </a:r>
            </a:p>
            <a:p>
              <a:r>
                <a:rPr lang="es-CO" sz="1200">
                  <a:solidFill>
                    <a:schemeClr val="bg1"/>
                  </a:solidFill>
                </a:rPr>
                <a:t>Soporte</a:t>
              </a:r>
            </a:p>
            <a:p>
              <a:r>
                <a:rPr lang="es-CO" sz="1200">
                  <a:solidFill>
                    <a:schemeClr val="bg1"/>
                  </a:solidFill>
                </a:rPr>
                <a:t>FAQS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DAA55301-8E63-3013-5AAE-52F9A2444E9F}"/>
                </a:ext>
              </a:extLst>
            </p:cNvPr>
            <p:cNvSpPr txBox="1"/>
            <p:nvPr/>
          </p:nvSpPr>
          <p:spPr>
            <a:xfrm>
              <a:off x="4015081" y="5098643"/>
              <a:ext cx="20809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b="1">
                  <a:solidFill>
                    <a:schemeClr val="bg1"/>
                  </a:solidFill>
                </a:rPr>
                <a:t>COMPANY</a:t>
              </a:r>
            </a:p>
            <a:p>
              <a:r>
                <a:rPr lang="es-CO" sz="1200">
                  <a:solidFill>
                    <a:schemeClr val="bg1"/>
                  </a:solidFill>
                </a:rPr>
                <a:t>¿Quiénes somos?</a:t>
              </a:r>
            </a:p>
            <a:p>
              <a:r>
                <a:rPr lang="es-CO" sz="1200">
                  <a:solidFill>
                    <a:schemeClr val="bg1"/>
                  </a:solidFill>
                </a:rPr>
                <a:t>Contacta con nosotros</a:t>
              </a:r>
            </a:p>
            <a:p>
              <a:r>
                <a:rPr lang="es-CO" sz="1200">
                  <a:solidFill>
                    <a:schemeClr val="bg1"/>
                  </a:solidFill>
                </a:rPr>
                <a:t>Precios</a:t>
              </a:r>
            </a:p>
            <a:p>
              <a:r>
                <a:rPr lang="es-CO" sz="1200">
                  <a:solidFill>
                    <a:schemeClr val="bg1"/>
                  </a:solidFill>
                </a:rPr>
                <a:t>Novedades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3FF7D4EA-FD53-703D-B9EB-7E33F69BC007}"/>
                </a:ext>
              </a:extLst>
            </p:cNvPr>
            <p:cNvSpPr txBox="1"/>
            <p:nvPr/>
          </p:nvSpPr>
          <p:spPr>
            <a:xfrm>
              <a:off x="6427141" y="5098642"/>
              <a:ext cx="20809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200" b="1">
                  <a:solidFill>
                    <a:schemeClr val="bg1"/>
                  </a:solidFill>
                </a:rPr>
                <a:t>DIRECCION</a:t>
              </a:r>
            </a:p>
          </p:txBody>
        </p:sp>
        <p:pic>
          <p:nvPicPr>
            <p:cNvPr id="55" name="Imagen 11">
              <a:extLst>
                <a:ext uri="{FF2B5EF4-FFF2-40B4-BE49-F238E27FC236}">
                  <a16:creationId xmlns:a16="http://schemas.microsoft.com/office/drawing/2014/main" id="{881030BF-83DA-6298-DA0C-9BE1B485C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3200" y="5546604"/>
              <a:ext cx="751114" cy="751114"/>
            </a:xfrm>
            <a:prstGeom prst="rect">
              <a:avLst/>
            </a:prstGeom>
          </p:spPr>
        </p:pic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44928ACB-1ADB-1752-4BCF-43C8F2EAE5DA}"/>
                </a:ext>
              </a:extLst>
            </p:cNvPr>
            <p:cNvGrpSpPr/>
            <p:nvPr/>
          </p:nvGrpSpPr>
          <p:grpSpPr>
            <a:xfrm>
              <a:off x="10591800" y="5606474"/>
              <a:ext cx="961572" cy="973286"/>
              <a:chOff x="10111081" y="5694554"/>
              <a:chExt cx="961572" cy="973286"/>
            </a:xfrm>
          </p:grpSpPr>
          <p:grpSp>
            <p:nvGrpSpPr>
              <p:cNvPr id="59" name="Grupo 58">
                <a:extLst>
                  <a:ext uri="{FF2B5EF4-FFF2-40B4-BE49-F238E27FC236}">
                    <a16:creationId xmlns:a16="http://schemas.microsoft.com/office/drawing/2014/main" id="{E0560D0A-F385-2476-5CFA-7C9AF354C14D}"/>
                  </a:ext>
                </a:extLst>
              </p:cNvPr>
              <p:cNvGrpSpPr/>
              <p:nvPr/>
            </p:nvGrpSpPr>
            <p:grpSpPr>
              <a:xfrm>
                <a:off x="10111081" y="5694554"/>
                <a:ext cx="961572" cy="973286"/>
                <a:chOff x="9902100" y="5998029"/>
                <a:chExt cx="961572" cy="973286"/>
              </a:xfrm>
            </p:grpSpPr>
            <p:pic>
              <p:nvPicPr>
                <p:cNvPr id="13" name="Imagen 13">
                  <a:extLst>
                    <a:ext uri="{FF2B5EF4-FFF2-40B4-BE49-F238E27FC236}">
                      <a16:creationId xmlns:a16="http://schemas.microsoft.com/office/drawing/2014/main" id="{2F090843-7CB9-F096-B919-867EBE0B6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237854" y="5998029"/>
                  <a:ext cx="298820" cy="291028"/>
                </a:xfrm>
                <a:prstGeom prst="rect">
                  <a:avLst/>
                </a:prstGeom>
              </p:spPr>
            </p:pic>
            <p:pic>
              <p:nvPicPr>
                <p:cNvPr id="40" name="Imagen 39">
                  <a:extLst>
                    <a:ext uri="{FF2B5EF4-FFF2-40B4-BE49-F238E27FC236}">
                      <a16:creationId xmlns:a16="http://schemas.microsoft.com/office/drawing/2014/main" id="{8D8A1969-B179-ECEE-573F-4A2BEA313E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902100" y="6297151"/>
                  <a:ext cx="298820" cy="287547"/>
                </a:xfrm>
                <a:prstGeom prst="rect">
                  <a:avLst/>
                </a:prstGeom>
              </p:spPr>
            </p:pic>
            <p:pic>
              <p:nvPicPr>
                <p:cNvPr id="48" name="Imagen 47">
                  <a:extLst>
                    <a:ext uri="{FF2B5EF4-FFF2-40B4-BE49-F238E27FC236}">
                      <a16:creationId xmlns:a16="http://schemas.microsoft.com/office/drawing/2014/main" id="{A298166D-D782-A6BD-657F-13C085A638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64852" y="6297151"/>
                  <a:ext cx="298820" cy="287547"/>
                </a:xfrm>
                <a:prstGeom prst="rect">
                  <a:avLst/>
                </a:prstGeom>
              </p:spPr>
            </p:pic>
            <p:pic>
              <p:nvPicPr>
                <p:cNvPr id="50" name="Imagen 49">
                  <a:extLst>
                    <a:ext uri="{FF2B5EF4-FFF2-40B4-BE49-F238E27FC236}">
                      <a16:creationId xmlns:a16="http://schemas.microsoft.com/office/drawing/2014/main" id="{487302AA-6E38-5A61-E57C-0D65C85C4F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224635" y="6505517"/>
                  <a:ext cx="356929" cy="465798"/>
                </a:xfrm>
                <a:prstGeom prst="rect">
                  <a:avLst/>
                </a:prstGeom>
              </p:spPr>
            </p:pic>
          </p:grpSp>
          <p:pic>
            <p:nvPicPr>
              <p:cNvPr id="64" name="Imagen 63" descr="Icono&#10;&#10;Descripción generada automáticamente">
                <a:hlinkClick r:id="" action="ppaction://hlinkshowjump?jump=previousslide"/>
                <a:extLst>
                  <a:ext uri="{FF2B5EF4-FFF2-40B4-BE49-F238E27FC236}">
                    <a16:creationId xmlns:a16="http://schemas.microsoft.com/office/drawing/2014/main" id="{9D95E18A-17DA-84C4-2063-5B87A6981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63954" y="6020135"/>
                <a:ext cx="261088" cy="261088"/>
              </a:xfrm>
              <a:prstGeom prst="rect">
                <a:avLst/>
              </a:prstGeom>
            </p:spPr>
          </p:pic>
        </p:grpSp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4F9115AE-9743-0337-4043-CEBA10B16917}"/>
                </a:ext>
              </a:extLst>
            </p:cNvPr>
            <p:cNvSpPr txBox="1"/>
            <p:nvPr/>
          </p:nvSpPr>
          <p:spPr>
            <a:xfrm>
              <a:off x="10348954" y="5098642"/>
              <a:ext cx="1528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400" b="1" u="sng">
                  <a:solidFill>
                    <a:schemeClr val="bg1"/>
                  </a:solidFill>
                </a:rPr>
                <a:t>REDES SOCIALES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FCA5D255-71B4-BE7C-25A3-80D9F42BE93C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F14C9D2F-1A8E-2033-7825-AF4598ED0760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Ingresar</a:t>
              </a:r>
              <a:r>
                <a:rPr lang="es-CO" sz="1500" dirty="0"/>
                <a:t>/</a:t>
              </a:r>
              <a:r>
                <a:rPr lang="es-CO" sz="1500" dirty="0">
                  <a:solidFill>
                    <a:schemeClr val="tx1">
                      <a:lumMod val="95000"/>
                      <a:lumOff val="5000"/>
                    </a:schemeClr>
                  </a:solidFill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Registrarse</a:t>
              </a:r>
              <a:endParaRPr lang="es-CO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3887E935-CDE9-FCBA-299F-33C47DDBC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14" name="CuadroTexto 1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8E9D285-0A47-6B01-DE33-3A594AF32D2A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 dirty="0"/>
              <a:t>¿Quienes somos?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CB205CE-1C32-DD32-47AA-11E2571F222A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16" name="Imagen 10">
              <a:extLst>
                <a:ext uri="{FF2B5EF4-FFF2-40B4-BE49-F238E27FC236}">
                  <a16:creationId xmlns:a16="http://schemas.microsoft.com/office/drawing/2014/main" id="{B7CE19FC-D8E8-43EB-6E8D-AF9AF8A49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17" name="CuadroTexto 16">
              <a:hlinkClick r:id="rId12" action="ppaction://hlinksldjump" highlightClick="1"/>
              <a:extLst>
                <a:ext uri="{FF2B5EF4-FFF2-40B4-BE49-F238E27FC236}">
                  <a16:creationId xmlns:a16="http://schemas.microsoft.com/office/drawing/2014/main" id="{64571CBB-F7E3-5279-989D-AE05F8F8C259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1A96A31D-53D9-9B24-F2BA-1EA7ADB620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19" name="CuadroTexto 18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85CFA669-FA68-E255-1D45-65D9D6BB3B9E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20" name="Imagen 19">
            <a:hlinkClick r:id="rId15" action="ppaction://hlinksldjump"/>
            <a:extLst>
              <a:ext uri="{FF2B5EF4-FFF2-40B4-BE49-F238E27FC236}">
                <a16:creationId xmlns:a16="http://schemas.microsoft.com/office/drawing/2014/main" id="{B844DF8D-758B-F562-FC3F-ADD1F31C2B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77585" y="4476540"/>
            <a:ext cx="337457" cy="337457"/>
          </a:xfrm>
          <a:prstGeom prst="rect">
            <a:avLst/>
          </a:prstGeom>
        </p:spPr>
      </p:pic>
      <p:sp>
        <p:nvSpPr>
          <p:cNvPr id="21" name="CuadroTexto 20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DC36CD68-03D6-2BB9-2366-75BB8296D285}"/>
              </a:ext>
            </a:extLst>
          </p:cNvPr>
          <p:cNvSpPr txBox="1"/>
          <p:nvPr/>
        </p:nvSpPr>
        <p:spPr>
          <a:xfrm>
            <a:off x="11441516" y="4910294"/>
            <a:ext cx="609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A50021"/>
                </a:solidFill>
                <a:latin typeface="Ravie" panose="04040805050809020602" pitchFamily="82" charset="0"/>
              </a:rPr>
              <a:t>SB</a:t>
            </a:r>
          </a:p>
        </p:txBody>
      </p:sp>
    </p:spTree>
    <p:extLst>
      <p:ext uri="{BB962C8B-B14F-4D97-AF65-F5344CB8AC3E}">
        <p14:creationId xmlns:p14="http://schemas.microsoft.com/office/powerpoint/2010/main" val="1868572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D35F480-F494-C171-B987-39ED93519EF9}"/>
              </a:ext>
            </a:extLst>
          </p:cNvPr>
          <p:cNvSpPr/>
          <p:nvPr/>
        </p:nvSpPr>
        <p:spPr>
          <a:xfrm>
            <a:off x="1414559" y="1470932"/>
            <a:ext cx="9610531" cy="4963885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0A607F4-5064-77A2-E0E2-153021B2CD86}"/>
              </a:ext>
            </a:extLst>
          </p:cNvPr>
          <p:cNvGrpSpPr/>
          <p:nvPr/>
        </p:nvGrpSpPr>
        <p:grpSpPr>
          <a:xfrm>
            <a:off x="4095750" y="2228850"/>
            <a:ext cx="5705474" cy="3457575"/>
            <a:chOff x="4095750" y="2228850"/>
            <a:chExt cx="5705474" cy="3457575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85B1AE66-2E18-1155-F534-4D5281F4CC6A}"/>
                </a:ext>
              </a:extLst>
            </p:cNvPr>
            <p:cNvSpPr/>
            <p:nvPr/>
          </p:nvSpPr>
          <p:spPr>
            <a:xfrm>
              <a:off x="4095750" y="2228850"/>
              <a:ext cx="5705474" cy="3457575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5BA306C-687B-02F5-C776-C035899AB002}"/>
                </a:ext>
              </a:extLst>
            </p:cNvPr>
            <p:cNvSpPr txBox="1"/>
            <p:nvPr/>
          </p:nvSpPr>
          <p:spPr>
            <a:xfrm>
              <a:off x="6438123" y="2861613"/>
              <a:ext cx="32353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¿Deseas registrarte?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30038A4A-1C1E-53BA-4BA9-139EF8DF417F}"/>
                </a:ext>
              </a:extLst>
            </p:cNvPr>
            <p:cNvSpPr txBox="1"/>
            <p:nvPr/>
          </p:nvSpPr>
          <p:spPr>
            <a:xfrm>
              <a:off x="6543674" y="3686495"/>
              <a:ext cx="2952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i="1">
                  <a:solidFill>
                    <a:schemeClr val="bg1"/>
                  </a:solidFill>
                </a:rPr>
                <a:t>Regístrate para iniciar sesión</a:t>
              </a:r>
            </a:p>
          </p:txBody>
        </p: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BE664DA6-2F5B-8E26-8BB9-715100A6EA7E}"/>
                </a:ext>
              </a:extLst>
            </p:cNvPr>
            <p:cNvSpPr/>
            <p:nvPr/>
          </p:nvSpPr>
          <p:spPr>
            <a:xfrm>
              <a:off x="7390623" y="4623826"/>
              <a:ext cx="1239801" cy="31996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18EDC76E-8D2E-EC79-A46B-F58C4F321352}"/>
                </a:ext>
              </a:extLst>
            </p:cNvPr>
            <p:cNvSpPr txBox="1"/>
            <p:nvPr/>
          </p:nvSpPr>
          <p:spPr>
            <a:xfrm>
              <a:off x="7510848" y="4623826"/>
              <a:ext cx="999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Regístrate</a:t>
              </a:r>
            </a:p>
          </p:txBody>
        </p:sp>
      </p:grp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D9839BA-D082-ADD0-1104-BA8D587E9992}"/>
              </a:ext>
            </a:extLst>
          </p:cNvPr>
          <p:cNvSpPr/>
          <p:nvPr/>
        </p:nvSpPr>
        <p:spPr>
          <a:xfrm>
            <a:off x="2670108" y="1905000"/>
            <a:ext cx="3549717" cy="40957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E8177F0-1067-1D07-6965-9707CD450574}"/>
              </a:ext>
            </a:extLst>
          </p:cNvPr>
          <p:cNvSpPr txBox="1"/>
          <p:nvPr/>
        </p:nvSpPr>
        <p:spPr>
          <a:xfrm>
            <a:off x="2695899" y="2185778"/>
            <a:ext cx="3484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Recuperar contraseña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516F354-BC4F-B99A-9560-8A574F19BD7C}"/>
              </a:ext>
            </a:extLst>
          </p:cNvPr>
          <p:cNvSpPr/>
          <p:nvPr/>
        </p:nvSpPr>
        <p:spPr>
          <a:xfrm>
            <a:off x="3059077" y="3747028"/>
            <a:ext cx="2771775" cy="400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9C9EB90-786A-52DD-FDF6-5146F26926E9}"/>
              </a:ext>
            </a:extLst>
          </p:cNvPr>
          <p:cNvSpPr txBox="1"/>
          <p:nvPr/>
        </p:nvSpPr>
        <p:spPr>
          <a:xfrm>
            <a:off x="3077351" y="3793160"/>
            <a:ext cx="2493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contraseña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9859CB0F-D401-E99A-E421-6279C4FA1098}"/>
              </a:ext>
            </a:extLst>
          </p:cNvPr>
          <p:cNvGrpSpPr/>
          <p:nvPr/>
        </p:nvGrpSpPr>
        <p:grpSpPr>
          <a:xfrm>
            <a:off x="3803295" y="4529845"/>
            <a:ext cx="1239801" cy="319960"/>
            <a:chOff x="3803295" y="4441357"/>
            <a:chExt cx="1239801" cy="319960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BC42ECBE-60FC-A387-995E-1915B823AACD}"/>
                </a:ext>
              </a:extLst>
            </p:cNvPr>
            <p:cNvSpPr/>
            <p:nvPr/>
          </p:nvSpPr>
          <p:spPr>
            <a:xfrm>
              <a:off x="3803295" y="4441357"/>
              <a:ext cx="1239801" cy="319960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schemeClr val="tx1"/>
                </a:solidFill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E97EFA5-5905-70F9-C4DA-EE816BFAFD2C}"/>
                </a:ext>
              </a:extLst>
            </p:cNvPr>
            <p:cNvSpPr txBox="1"/>
            <p:nvPr/>
          </p:nvSpPr>
          <p:spPr>
            <a:xfrm>
              <a:off x="3909622" y="4447448"/>
              <a:ext cx="9993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Ingresar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2F7831BC-D3AA-C7C2-04DB-8931E6AD75C9}"/>
              </a:ext>
            </a:extLst>
          </p:cNvPr>
          <p:cNvGrpSpPr/>
          <p:nvPr/>
        </p:nvGrpSpPr>
        <p:grpSpPr>
          <a:xfrm>
            <a:off x="10073476" y="239195"/>
            <a:ext cx="2033683" cy="323165"/>
            <a:chOff x="8962436" y="239195"/>
            <a:chExt cx="2033683" cy="323165"/>
          </a:xfrm>
        </p:grpSpPr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A875C0DD-DC79-CD0D-9DAE-6E5A51146ECC}"/>
                </a:ext>
              </a:extLst>
            </p:cNvPr>
            <p:cNvSpPr txBox="1"/>
            <p:nvPr/>
          </p:nvSpPr>
          <p:spPr>
            <a:xfrm>
              <a:off x="9186370" y="239195"/>
              <a:ext cx="180974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u="sng" dirty="0"/>
                <a:t>Ingresar</a:t>
              </a:r>
              <a:r>
                <a:rPr lang="es-CO" sz="1500" dirty="0"/>
                <a:t>/Registrarse</a:t>
              </a:r>
            </a:p>
          </p:txBody>
        </p: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B070E38E-6E53-FDA7-5560-5F960F283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2436" y="274280"/>
              <a:ext cx="263586" cy="263586"/>
            </a:xfrm>
            <a:prstGeom prst="rect">
              <a:avLst/>
            </a:prstGeom>
          </p:spPr>
        </p:pic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868D28C-B57E-101D-F77B-1FA06CEF9F79}"/>
              </a:ext>
            </a:extLst>
          </p:cNvPr>
          <p:cNvSpPr txBox="1"/>
          <p:nvPr/>
        </p:nvSpPr>
        <p:spPr>
          <a:xfrm>
            <a:off x="7118084" y="238513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/>
              <a:t>¿Quienes somos?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2803314-957A-CD94-3F93-3E907172F11A}"/>
              </a:ext>
            </a:extLst>
          </p:cNvPr>
          <p:cNvGrpSpPr/>
          <p:nvPr/>
        </p:nvGrpSpPr>
        <p:grpSpPr>
          <a:xfrm>
            <a:off x="8932856" y="238512"/>
            <a:ext cx="978753" cy="323165"/>
            <a:chOff x="11072783" y="253822"/>
            <a:chExt cx="978753" cy="323165"/>
          </a:xfrm>
        </p:grpSpPr>
        <p:pic>
          <p:nvPicPr>
            <p:cNvPr id="25" name="Imagen 10">
              <a:extLst>
                <a:ext uri="{FF2B5EF4-FFF2-40B4-BE49-F238E27FC236}">
                  <a16:creationId xmlns:a16="http://schemas.microsoft.com/office/drawing/2014/main" id="{4F620409-768A-5B93-639D-694FA98E1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26" name="CuadroTexto 25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38A055D9-0D11-F457-BBDD-0400A9280D23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55FA33F-78B5-F89F-AA11-2BFD4C9CB2C1}"/>
              </a:ext>
            </a:extLst>
          </p:cNvPr>
          <p:cNvSpPr txBox="1"/>
          <p:nvPr/>
        </p:nvSpPr>
        <p:spPr>
          <a:xfrm>
            <a:off x="2987786" y="2813557"/>
            <a:ext cx="2889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400" dirty="0"/>
              <a:t>Ingrese su correo de recuperación para buscar su cuenta y enviar Link de recuperación :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65F1E440-3BAF-100E-FAAF-6A320B1C1716}"/>
              </a:ext>
            </a:extLst>
          </p:cNvPr>
          <p:cNvGrpSpPr/>
          <p:nvPr/>
        </p:nvGrpSpPr>
        <p:grpSpPr>
          <a:xfrm>
            <a:off x="2987787" y="5075416"/>
            <a:ext cx="2889767" cy="499279"/>
            <a:chOff x="2987787" y="5075416"/>
            <a:chExt cx="2889767" cy="499279"/>
          </a:xfrm>
        </p:grpSpPr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067340AF-3C5B-98B8-AC07-A27A88CF401C}"/>
                </a:ext>
              </a:extLst>
            </p:cNvPr>
            <p:cNvCxnSpPr>
              <a:cxnSpLocks/>
            </p:cNvCxnSpPr>
            <p:nvPr/>
          </p:nvCxnSpPr>
          <p:spPr>
            <a:xfrm>
              <a:off x="2987787" y="5075416"/>
              <a:ext cx="2889767" cy="0"/>
            </a:xfrm>
            <a:prstGeom prst="line">
              <a:avLst/>
            </a:prstGeom>
            <a:ln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Rectángulo: esquinas redondeadas 22">
              <a:hlinkClick r:id="rId6" action="ppaction://hlinksldjump"/>
              <a:extLst>
                <a:ext uri="{FF2B5EF4-FFF2-40B4-BE49-F238E27FC236}">
                  <a16:creationId xmlns:a16="http://schemas.microsoft.com/office/drawing/2014/main" id="{F853675B-6B1E-11D5-D803-2E220A98530D}"/>
                </a:ext>
              </a:extLst>
            </p:cNvPr>
            <p:cNvSpPr/>
            <p:nvPr/>
          </p:nvSpPr>
          <p:spPr>
            <a:xfrm>
              <a:off x="3068398" y="5302608"/>
              <a:ext cx="2728544" cy="272087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MX" sz="1200" dirty="0">
                  <a:latin typeface="Arial Narrow" panose="020B0606020202030204" pitchFamily="34" charset="0"/>
                  <a:hlinkClick r:id="rId6" action="ppaction://hlinksldjump"/>
                </a:rPr>
                <a:t>Regresar a inicio de sesión  </a:t>
              </a:r>
              <a:endParaRPr lang="es-MX" sz="1200" dirty="0">
                <a:latin typeface="Arial Narrow" panose="020B0606020202030204" pitchFamily="34" charset="0"/>
              </a:endParaRPr>
            </a:p>
          </p:txBody>
        </p:sp>
      </p:grpSp>
      <p:pic>
        <p:nvPicPr>
          <p:cNvPr id="39" name="Imagen 38">
            <a:extLst>
              <a:ext uri="{FF2B5EF4-FFF2-40B4-BE49-F238E27FC236}">
                <a16:creationId xmlns:a16="http://schemas.microsoft.com/office/drawing/2014/main" id="{B0B878AF-F33E-A078-AE97-B6824687DA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41" name="CuadroTexto 40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EED1273A-41FD-7173-8658-FB87665BD743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</p:spTree>
    <p:extLst>
      <p:ext uri="{BB962C8B-B14F-4D97-AF65-F5344CB8AC3E}">
        <p14:creationId xmlns:p14="http://schemas.microsoft.com/office/powerpoint/2010/main" val="2735638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Imagen 13">
            <a:hlinkClick r:id="rId2" action="ppaction://hlinksldjump"/>
            <a:extLst>
              <a:ext uri="{FF2B5EF4-FFF2-40B4-BE49-F238E27FC236}">
                <a16:creationId xmlns:a16="http://schemas.microsoft.com/office/drawing/2014/main" id="{3B9D9DB1-946E-8688-CDC3-332BFBFFE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585" y="5726331"/>
            <a:ext cx="337457" cy="33745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6ABA669-8DE1-8E3C-4DE4-C7CBCBF1BCE9}"/>
              </a:ext>
            </a:extLst>
          </p:cNvPr>
          <p:cNvSpPr txBox="1"/>
          <p:nvPr/>
        </p:nvSpPr>
        <p:spPr>
          <a:xfrm>
            <a:off x="8145723" y="292942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/>
              <a:t>¿Quienes somos?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5FD998F-7370-DC3B-C2FA-A192B0889D74}"/>
              </a:ext>
            </a:extLst>
          </p:cNvPr>
          <p:cNvGrpSpPr/>
          <p:nvPr/>
        </p:nvGrpSpPr>
        <p:grpSpPr>
          <a:xfrm>
            <a:off x="9960495" y="292941"/>
            <a:ext cx="978753" cy="323165"/>
            <a:chOff x="11072783" y="253822"/>
            <a:chExt cx="978753" cy="323165"/>
          </a:xfrm>
        </p:grpSpPr>
        <p:pic>
          <p:nvPicPr>
            <p:cNvPr id="17" name="Imagen 10">
              <a:extLst>
                <a:ext uri="{FF2B5EF4-FFF2-40B4-BE49-F238E27FC236}">
                  <a16:creationId xmlns:a16="http://schemas.microsoft.com/office/drawing/2014/main" id="{B3C9864E-CC5F-AFE1-7AB2-3EB5F2CC5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18" name="CuadroTexto 17">
              <a:hlinkClick r:id="rId5" action="ppaction://hlinksldjump" highlightClick="1"/>
              <a:extLst>
                <a:ext uri="{FF2B5EF4-FFF2-40B4-BE49-F238E27FC236}">
                  <a16:creationId xmlns:a16="http://schemas.microsoft.com/office/drawing/2014/main" id="{81DEF354-1D7F-ED48-5863-661D06CB7368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12D3C79-EEEA-05B5-868D-EB81EFB0DA01}"/>
              </a:ext>
            </a:extLst>
          </p:cNvPr>
          <p:cNvGrpSpPr/>
          <p:nvPr/>
        </p:nvGrpSpPr>
        <p:grpSpPr>
          <a:xfrm>
            <a:off x="11086378" y="292941"/>
            <a:ext cx="982028" cy="323848"/>
            <a:chOff x="10058739" y="238512"/>
            <a:chExt cx="982028" cy="32384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6B9DC6F8-E7A5-45D5-76BE-2993561C2450}"/>
                </a:ext>
              </a:extLst>
            </p:cNvPr>
            <p:cNvSpPr txBox="1"/>
            <p:nvPr/>
          </p:nvSpPr>
          <p:spPr>
            <a:xfrm>
              <a:off x="10297411" y="239195"/>
              <a:ext cx="7433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u="sng" dirty="0"/>
                <a:t>Perfil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7A1B4E6-B058-0391-55E7-2BFF16241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739" y="238512"/>
              <a:ext cx="284044" cy="28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oogle Shape;847;p23">
            <a:extLst>
              <a:ext uri="{FF2B5EF4-FFF2-40B4-BE49-F238E27FC236}">
                <a16:creationId xmlns:a16="http://schemas.microsoft.com/office/drawing/2014/main" id="{79AB3D88-5A4C-83F9-3C48-943CF11457D8}"/>
              </a:ext>
            </a:extLst>
          </p:cNvPr>
          <p:cNvGrpSpPr/>
          <p:nvPr/>
        </p:nvGrpSpPr>
        <p:grpSpPr>
          <a:xfrm>
            <a:off x="10027514" y="909048"/>
            <a:ext cx="2027005" cy="1234384"/>
            <a:chOff x="9738359" y="1242493"/>
            <a:chExt cx="2027005" cy="1352364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1" name="Google Shape;848;p23">
              <a:extLst>
                <a:ext uri="{FF2B5EF4-FFF2-40B4-BE49-F238E27FC236}">
                  <a16:creationId xmlns:a16="http://schemas.microsoft.com/office/drawing/2014/main" id="{A2C99566-F5FF-8F96-5F6C-F1A338B66468}"/>
                </a:ext>
              </a:extLst>
            </p:cNvPr>
            <p:cNvSpPr/>
            <p:nvPr/>
          </p:nvSpPr>
          <p:spPr>
            <a:xfrm>
              <a:off x="9738359" y="1242493"/>
              <a:ext cx="2027005" cy="1352364"/>
            </a:xfrm>
            <a:prstGeom prst="roundRect">
              <a:avLst>
                <a:gd name="adj" fmla="val 16667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600" dirty="0">
                  <a:solidFill>
                    <a:schemeClr val="dk1"/>
                  </a:solidFill>
                  <a:latin typeface="+mj-lt"/>
                  <a:ea typeface="Teko"/>
                  <a:cs typeface="Teko"/>
                  <a:sym typeface="Teko"/>
                </a:rPr>
                <a:t>Configuración de la cuenta  </a:t>
              </a:r>
              <a:endParaRPr sz="1600" dirty="0">
                <a:latin typeface="+mj-lt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+mj-lt"/>
                <a:ea typeface="Teko"/>
                <a:cs typeface="Teko"/>
                <a:sym typeface="Tek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600" u="sng" dirty="0">
                  <a:solidFill>
                    <a:schemeClr val="dk1"/>
                  </a:solidFill>
                  <a:latin typeface="+mj-lt"/>
                  <a:ea typeface="Teko"/>
                  <a:cs typeface="Teko"/>
                  <a:sym typeface="Tek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Cerrar sesión </a:t>
              </a:r>
              <a:endParaRPr sz="1600" u="sng" dirty="0">
                <a:solidFill>
                  <a:schemeClr val="dk1"/>
                </a:solidFill>
                <a:latin typeface="+mj-lt"/>
                <a:ea typeface="Teko"/>
                <a:cs typeface="Teko"/>
                <a:sym typeface="Teko"/>
              </a:endParaRPr>
            </a:p>
          </p:txBody>
        </p:sp>
        <p:grpSp>
          <p:nvGrpSpPr>
            <p:cNvPr id="22" name="Google Shape;849;p23">
              <a:extLst>
                <a:ext uri="{FF2B5EF4-FFF2-40B4-BE49-F238E27FC236}">
                  <a16:creationId xmlns:a16="http://schemas.microsoft.com/office/drawing/2014/main" id="{B67E4C67-2702-53E2-4FF0-9F8AE747D046}"/>
                </a:ext>
              </a:extLst>
            </p:cNvPr>
            <p:cNvGrpSpPr/>
            <p:nvPr/>
          </p:nvGrpSpPr>
          <p:grpSpPr>
            <a:xfrm>
              <a:off x="9906738" y="1891394"/>
              <a:ext cx="1545124" cy="591144"/>
              <a:chOff x="9906738" y="1891394"/>
              <a:chExt cx="1545124" cy="591144"/>
            </a:xfrm>
            <a:grpFill/>
          </p:grpSpPr>
          <p:cxnSp>
            <p:nvCxnSpPr>
              <p:cNvPr id="23" name="Google Shape;850;p23">
                <a:extLst>
                  <a:ext uri="{FF2B5EF4-FFF2-40B4-BE49-F238E27FC236}">
                    <a16:creationId xmlns:a16="http://schemas.microsoft.com/office/drawing/2014/main" id="{810F5C75-CD56-9DFB-4422-0B519BBBA71F}"/>
                  </a:ext>
                </a:extLst>
              </p:cNvPr>
              <p:cNvCxnSpPr/>
              <p:nvPr/>
            </p:nvCxnSpPr>
            <p:spPr>
              <a:xfrm>
                <a:off x="9931672" y="1891394"/>
                <a:ext cx="1520190" cy="0"/>
              </a:xfrm>
              <a:prstGeom prst="straightConnector1">
                <a:avLst/>
              </a:prstGeom>
              <a:grpFill/>
              <a:ln>
                <a:headEnd type="none" w="sm" len="sm"/>
                <a:tailEnd type="none" w="sm" len="sm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Google Shape;852;p23">
                <a:extLst>
                  <a:ext uri="{FF2B5EF4-FFF2-40B4-BE49-F238E27FC236}">
                    <a16:creationId xmlns:a16="http://schemas.microsoft.com/office/drawing/2014/main" id="{2DEAC8E0-9225-75B3-E84D-453DCC1C86F7}"/>
                  </a:ext>
                </a:extLst>
              </p:cNvPr>
              <p:cNvCxnSpPr/>
              <p:nvPr/>
            </p:nvCxnSpPr>
            <p:spPr>
              <a:xfrm>
                <a:off x="9906738" y="2482538"/>
                <a:ext cx="1520190" cy="0"/>
              </a:xfrm>
              <a:prstGeom prst="straightConnector1">
                <a:avLst/>
              </a:prstGeom>
              <a:grpFill/>
              <a:ln>
                <a:headEnd type="none" w="sm" len="sm"/>
                <a:tailEnd type="none" w="sm" len="sm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3702667A-B4BC-6B26-FDA7-358616CE8882}"/>
              </a:ext>
            </a:extLst>
          </p:cNvPr>
          <p:cNvCxnSpPr/>
          <p:nvPr/>
        </p:nvCxnSpPr>
        <p:spPr>
          <a:xfrm>
            <a:off x="2821864" y="847725"/>
            <a:ext cx="0" cy="6010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442879-142B-4F0E-4BDC-4CFE7DDE7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81" y="1083318"/>
            <a:ext cx="964051" cy="96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C6172B8-3BC8-915D-95D3-57A9AB20DC8E}"/>
              </a:ext>
            </a:extLst>
          </p:cNvPr>
          <p:cNvSpPr txBox="1"/>
          <p:nvPr/>
        </p:nvSpPr>
        <p:spPr>
          <a:xfrm>
            <a:off x="1210694" y="1380702"/>
            <a:ext cx="132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Alex Gómez</a:t>
            </a:r>
          </a:p>
        </p:txBody>
      </p:sp>
      <p:sp>
        <p:nvSpPr>
          <p:cNvPr id="1025" name="CuadroTexto 1024">
            <a:extLst>
              <a:ext uri="{FF2B5EF4-FFF2-40B4-BE49-F238E27FC236}">
                <a16:creationId xmlns:a16="http://schemas.microsoft.com/office/drawing/2014/main" id="{76B65829-3B73-CFAB-56E1-5DE85B3E1648}"/>
              </a:ext>
            </a:extLst>
          </p:cNvPr>
          <p:cNvSpPr txBox="1"/>
          <p:nvPr/>
        </p:nvSpPr>
        <p:spPr>
          <a:xfrm>
            <a:off x="1210694" y="1083318"/>
            <a:ext cx="1323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/>
              <a:t>Inicio</a:t>
            </a:r>
          </a:p>
        </p:txBody>
      </p:sp>
      <p:cxnSp>
        <p:nvCxnSpPr>
          <p:cNvPr id="1039" name="Conector recto 1038">
            <a:extLst>
              <a:ext uri="{FF2B5EF4-FFF2-40B4-BE49-F238E27FC236}">
                <a16:creationId xmlns:a16="http://schemas.microsoft.com/office/drawing/2014/main" id="{C8AE771B-038C-2EAC-9205-9742931A116D}"/>
              </a:ext>
            </a:extLst>
          </p:cNvPr>
          <p:cNvCxnSpPr/>
          <p:nvPr/>
        </p:nvCxnSpPr>
        <p:spPr>
          <a:xfrm>
            <a:off x="-15803" y="2261419"/>
            <a:ext cx="28376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C50CE88-AD5C-F309-22FA-70DC12C7DCC1}"/>
              </a:ext>
            </a:extLst>
          </p:cNvPr>
          <p:cNvGrpSpPr/>
          <p:nvPr/>
        </p:nvGrpSpPr>
        <p:grpSpPr>
          <a:xfrm>
            <a:off x="-10886" y="2977856"/>
            <a:ext cx="2748117" cy="3393597"/>
            <a:chOff x="-10886" y="2977856"/>
            <a:chExt cx="2748117" cy="3393597"/>
          </a:xfrm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B345ECE4-1CD5-11CA-A3BF-9B4B36B863E3}"/>
                </a:ext>
              </a:extLst>
            </p:cNvPr>
            <p:cNvGrpSpPr/>
            <p:nvPr/>
          </p:nvGrpSpPr>
          <p:grpSpPr>
            <a:xfrm>
              <a:off x="-10886" y="2977856"/>
              <a:ext cx="2743199" cy="369332"/>
              <a:chOff x="0" y="2856779"/>
              <a:chExt cx="2743199" cy="369332"/>
            </a:xfrm>
          </p:grpSpPr>
          <p:sp>
            <p:nvSpPr>
              <p:cNvPr id="1032" name="Rectángulo: esquinas redondeadas 1031">
                <a:extLst>
                  <a:ext uri="{FF2B5EF4-FFF2-40B4-BE49-F238E27FC236}">
                    <a16:creationId xmlns:a16="http://schemas.microsoft.com/office/drawing/2014/main" id="{BE3320C9-E4FF-4EC9-3CAF-744855317E10}"/>
                  </a:ext>
                </a:extLst>
              </p:cNvPr>
              <p:cNvSpPr/>
              <p:nvPr/>
            </p:nvSpPr>
            <p:spPr>
              <a:xfrm>
                <a:off x="0" y="2856779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33" name="CuadroTexto 1032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56DDB171-342F-DAED-01E4-AEA255A3339D}"/>
                  </a:ext>
                </a:extLst>
              </p:cNvPr>
              <p:cNvSpPr txBox="1"/>
              <p:nvPr/>
            </p:nvSpPr>
            <p:spPr>
              <a:xfrm>
                <a:off x="137480" y="2866558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 dirty="0"/>
                  <a:t>Información personal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8B008043-C397-F341-87A8-47119182A03E}"/>
                </a:ext>
              </a:extLst>
            </p:cNvPr>
            <p:cNvGrpSpPr/>
            <p:nvPr/>
          </p:nvGrpSpPr>
          <p:grpSpPr>
            <a:xfrm>
              <a:off x="-5968" y="3986273"/>
              <a:ext cx="2743199" cy="369332"/>
              <a:chOff x="-10886" y="3734874"/>
              <a:chExt cx="2743199" cy="369332"/>
            </a:xfrm>
          </p:grpSpPr>
          <p:sp>
            <p:nvSpPr>
              <p:cNvPr id="1030" name="Rectángulo: esquinas redondeadas 1029">
                <a:extLst>
                  <a:ext uri="{FF2B5EF4-FFF2-40B4-BE49-F238E27FC236}">
                    <a16:creationId xmlns:a16="http://schemas.microsoft.com/office/drawing/2014/main" id="{C476BA6A-E0DD-E2DD-F67E-926A55FA97EF}"/>
                  </a:ext>
                </a:extLst>
              </p:cNvPr>
              <p:cNvSpPr/>
              <p:nvPr/>
            </p:nvSpPr>
            <p:spPr>
              <a:xfrm>
                <a:off x="-10886" y="3734874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31" name="CuadroTexto 1030">
                <a:extLst>
                  <a:ext uri="{FF2B5EF4-FFF2-40B4-BE49-F238E27FC236}">
                    <a16:creationId xmlns:a16="http://schemas.microsoft.com/office/drawing/2014/main" id="{4ACE38FB-4883-7A45-D6FF-8D60A50B103C}"/>
                  </a:ext>
                </a:extLst>
              </p:cNvPr>
              <p:cNvSpPr txBox="1"/>
              <p:nvPr/>
            </p:nvSpPr>
            <p:spPr>
              <a:xfrm>
                <a:off x="137481" y="3745558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/>
                  <a:t>Datos y privacidad</a:t>
                </a:r>
              </a:p>
            </p:txBody>
          </p: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8BF58644-5DBC-2457-94AE-68373624BDDF}"/>
                </a:ext>
              </a:extLst>
            </p:cNvPr>
            <p:cNvGrpSpPr/>
            <p:nvPr/>
          </p:nvGrpSpPr>
          <p:grpSpPr>
            <a:xfrm>
              <a:off x="-10886" y="4993254"/>
              <a:ext cx="2743199" cy="369332"/>
              <a:chOff x="-15803" y="4612969"/>
              <a:chExt cx="2743199" cy="369332"/>
            </a:xfrm>
          </p:grpSpPr>
          <p:sp>
            <p:nvSpPr>
              <p:cNvPr id="1027" name="Rectángulo: esquinas redondeadas 1026">
                <a:extLst>
                  <a:ext uri="{FF2B5EF4-FFF2-40B4-BE49-F238E27FC236}">
                    <a16:creationId xmlns:a16="http://schemas.microsoft.com/office/drawing/2014/main" id="{5CB44F33-0353-673F-F86D-05ECF39F9189}"/>
                  </a:ext>
                </a:extLst>
              </p:cNvPr>
              <p:cNvSpPr/>
              <p:nvPr/>
            </p:nvSpPr>
            <p:spPr>
              <a:xfrm>
                <a:off x="-15803" y="4612969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29" name="CuadroTexto 1028">
                <a:extLst>
                  <a:ext uri="{FF2B5EF4-FFF2-40B4-BE49-F238E27FC236}">
                    <a16:creationId xmlns:a16="http://schemas.microsoft.com/office/drawing/2014/main" id="{E932F19E-49D4-EC66-8B9F-A154BD8A17EE}"/>
                  </a:ext>
                </a:extLst>
              </p:cNvPr>
              <p:cNvSpPr txBox="1"/>
              <p:nvPr/>
            </p:nvSpPr>
            <p:spPr>
              <a:xfrm>
                <a:off x="137481" y="4626078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/>
                  <a:t>Seguridad</a:t>
                </a:r>
              </a:p>
            </p:txBody>
          </p:sp>
        </p:grpSp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E245B29A-ABEF-B0E5-52BC-E99D7BEEFD8F}"/>
                </a:ext>
              </a:extLst>
            </p:cNvPr>
            <p:cNvGrpSpPr/>
            <p:nvPr/>
          </p:nvGrpSpPr>
          <p:grpSpPr>
            <a:xfrm>
              <a:off x="-10886" y="6002121"/>
              <a:ext cx="2743199" cy="369332"/>
              <a:chOff x="0" y="5491064"/>
              <a:chExt cx="2743199" cy="369332"/>
            </a:xfrm>
          </p:grpSpPr>
          <p:sp>
            <p:nvSpPr>
              <p:cNvPr id="31" name="Rectángulo: esquinas redondeadas 30">
                <a:extLst>
                  <a:ext uri="{FF2B5EF4-FFF2-40B4-BE49-F238E27FC236}">
                    <a16:creationId xmlns:a16="http://schemas.microsoft.com/office/drawing/2014/main" id="{D937467F-D5B5-672B-0E9C-40B00AD0F0AA}"/>
                  </a:ext>
                </a:extLst>
              </p:cNvPr>
              <p:cNvSpPr/>
              <p:nvPr/>
            </p:nvSpPr>
            <p:spPr>
              <a:xfrm>
                <a:off x="0" y="5491064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24" name="CuadroTexto 1023">
                <a:extLst>
                  <a:ext uri="{FF2B5EF4-FFF2-40B4-BE49-F238E27FC236}">
                    <a16:creationId xmlns:a16="http://schemas.microsoft.com/office/drawing/2014/main" id="{A6AD2271-2775-F7EB-83CF-58C619853A49}"/>
                  </a:ext>
                </a:extLst>
              </p:cNvPr>
              <p:cNvSpPr txBox="1"/>
              <p:nvPr/>
            </p:nvSpPr>
            <p:spPr>
              <a:xfrm>
                <a:off x="137481" y="5507213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/>
                  <a:t>Pagos</a:t>
                </a:r>
              </a:p>
            </p:txBody>
          </p:sp>
        </p:grpSp>
      </p:grpSp>
      <p:pic>
        <p:nvPicPr>
          <p:cNvPr id="1034" name="Imagen 1033">
            <a:extLst>
              <a:ext uri="{FF2B5EF4-FFF2-40B4-BE49-F238E27FC236}">
                <a16:creationId xmlns:a16="http://schemas.microsoft.com/office/drawing/2014/main" id="{9886BF32-74D0-A463-7F7B-F1007E191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1035" name="CuadroTexto 1034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CB9F5B75-FD56-2C66-B04C-B032167BB959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</p:spTree>
    <p:extLst>
      <p:ext uri="{BB962C8B-B14F-4D97-AF65-F5344CB8AC3E}">
        <p14:creationId xmlns:p14="http://schemas.microsoft.com/office/powerpoint/2010/main" val="2943835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CuadroTexto 1040">
            <a:extLst>
              <a:ext uri="{FF2B5EF4-FFF2-40B4-BE49-F238E27FC236}">
                <a16:creationId xmlns:a16="http://schemas.microsoft.com/office/drawing/2014/main" id="{0E1E360D-8FE0-B733-A848-6505DF666996}"/>
              </a:ext>
            </a:extLst>
          </p:cNvPr>
          <p:cNvSpPr txBox="1"/>
          <p:nvPr/>
        </p:nvSpPr>
        <p:spPr>
          <a:xfrm>
            <a:off x="3370918" y="1916072"/>
            <a:ext cx="812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b="0" i="0">
                <a:effectLst/>
                <a:latin typeface="Google Sans Text"/>
              </a:rPr>
              <a:t>Te damos opciones para gestionar información sobre ti y tus preferencias. Puedes hacer que parte de esta información, como tus detalles de contacto, estén privados para otros usuarios. También puedes ver un resumen de tu perfil.</a:t>
            </a:r>
            <a:endParaRPr lang="es-CO" sz="160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6ABA669-8DE1-8E3C-4DE4-C7CBCBF1BCE9}"/>
              </a:ext>
            </a:extLst>
          </p:cNvPr>
          <p:cNvSpPr txBox="1"/>
          <p:nvPr/>
        </p:nvSpPr>
        <p:spPr>
          <a:xfrm>
            <a:off x="8145723" y="292942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/>
              <a:t>¿Quienes somos?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5FD998F-7370-DC3B-C2FA-A192B0889D74}"/>
              </a:ext>
            </a:extLst>
          </p:cNvPr>
          <p:cNvGrpSpPr/>
          <p:nvPr/>
        </p:nvGrpSpPr>
        <p:grpSpPr>
          <a:xfrm>
            <a:off x="9960495" y="292941"/>
            <a:ext cx="978753" cy="323165"/>
            <a:chOff x="11072783" y="253822"/>
            <a:chExt cx="978753" cy="323165"/>
          </a:xfrm>
        </p:grpSpPr>
        <p:pic>
          <p:nvPicPr>
            <p:cNvPr id="17" name="Imagen 10">
              <a:extLst>
                <a:ext uri="{FF2B5EF4-FFF2-40B4-BE49-F238E27FC236}">
                  <a16:creationId xmlns:a16="http://schemas.microsoft.com/office/drawing/2014/main" id="{B3C9864E-CC5F-AFE1-7AB2-3EB5F2CC5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18" name="CuadroTexto 17">
              <a:hlinkClick r:id="rId3" action="ppaction://hlinksldjump" highlightClick="1"/>
              <a:extLst>
                <a:ext uri="{FF2B5EF4-FFF2-40B4-BE49-F238E27FC236}">
                  <a16:creationId xmlns:a16="http://schemas.microsoft.com/office/drawing/2014/main" id="{81DEF354-1D7F-ED48-5863-661D06CB7368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12D3C79-EEEA-05B5-868D-EB81EFB0DA01}"/>
              </a:ext>
            </a:extLst>
          </p:cNvPr>
          <p:cNvGrpSpPr/>
          <p:nvPr/>
        </p:nvGrpSpPr>
        <p:grpSpPr>
          <a:xfrm>
            <a:off x="11086378" y="292941"/>
            <a:ext cx="982028" cy="323848"/>
            <a:chOff x="10058739" y="238512"/>
            <a:chExt cx="982028" cy="32384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6B9DC6F8-E7A5-45D5-76BE-2993561C2450}"/>
                </a:ext>
              </a:extLst>
            </p:cNvPr>
            <p:cNvSpPr txBox="1"/>
            <p:nvPr/>
          </p:nvSpPr>
          <p:spPr>
            <a:xfrm>
              <a:off x="10297411" y="239195"/>
              <a:ext cx="7433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u="sng"/>
                <a:t>Perfil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7A1B4E6-B058-0391-55E7-2BFF16241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739" y="238512"/>
              <a:ext cx="284044" cy="28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3702667A-B4BC-6B26-FDA7-358616CE8882}"/>
              </a:ext>
            </a:extLst>
          </p:cNvPr>
          <p:cNvCxnSpPr/>
          <p:nvPr/>
        </p:nvCxnSpPr>
        <p:spPr>
          <a:xfrm>
            <a:off x="2821864" y="847725"/>
            <a:ext cx="0" cy="6010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442879-142B-4F0E-4BDC-4CFE7DDE7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81" y="1083318"/>
            <a:ext cx="964051" cy="96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C6172B8-3BC8-915D-95D3-57A9AB20DC8E}"/>
              </a:ext>
            </a:extLst>
          </p:cNvPr>
          <p:cNvSpPr txBox="1"/>
          <p:nvPr/>
        </p:nvSpPr>
        <p:spPr>
          <a:xfrm>
            <a:off x="1210694" y="1380702"/>
            <a:ext cx="132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Alex Gómez</a:t>
            </a:r>
          </a:p>
        </p:txBody>
      </p:sp>
      <p:sp>
        <p:nvSpPr>
          <p:cNvPr id="1025" name="CuadroTexto 1024">
            <a:extLst>
              <a:ext uri="{FF2B5EF4-FFF2-40B4-BE49-F238E27FC236}">
                <a16:creationId xmlns:a16="http://schemas.microsoft.com/office/drawing/2014/main" id="{76B65829-3B73-CFAB-56E1-5DE85B3E1648}"/>
              </a:ext>
            </a:extLst>
          </p:cNvPr>
          <p:cNvSpPr txBox="1"/>
          <p:nvPr/>
        </p:nvSpPr>
        <p:spPr>
          <a:xfrm>
            <a:off x="1210694" y="1083318"/>
            <a:ext cx="1323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/>
              <a:t>Inicio</a:t>
            </a:r>
          </a:p>
        </p:txBody>
      </p:sp>
      <p:grpSp>
        <p:nvGrpSpPr>
          <p:cNvPr id="2052" name="Grupo 2051">
            <a:extLst>
              <a:ext uri="{FF2B5EF4-FFF2-40B4-BE49-F238E27FC236}">
                <a16:creationId xmlns:a16="http://schemas.microsoft.com/office/drawing/2014/main" id="{F37F429F-B9D7-5304-9611-137CB79D695B}"/>
              </a:ext>
            </a:extLst>
          </p:cNvPr>
          <p:cNvGrpSpPr/>
          <p:nvPr/>
        </p:nvGrpSpPr>
        <p:grpSpPr>
          <a:xfrm>
            <a:off x="-10886" y="2977856"/>
            <a:ext cx="2748117" cy="3393597"/>
            <a:chOff x="-10886" y="2977856"/>
            <a:chExt cx="2748117" cy="3393597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7C7F114F-4AB2-7C0A-F778-C6A2CD349676}"/>
                </a:ext>
              </a:extLst>
            </p:cNvPr>
            <p:cNvGrpSpPr/>
            <p:nvPr/>
          </p:nvGrpSpPr>
          <p:grpSpPr>
            <a:xfrm>
              <a:off x="-10886" y="2977856"/>
              <a:ext cx="2743199" cy="369332"/>
              <a:chOff x="0" y="2856779"/>
              <a:chExt cx="2743199" cy="369332"/>
            </a:xfrm>
          </p:grpSpPr>
          <p:sp>
            <p:nvSpPr>
              <p:cNvPr id="1027" name="Rectángulo: esquinas redondeadas 1026">
                <a:extLst>
                  <a:ext uri="{FF2B5EF4-FFF2-40B4-BE49-F238E27FC236}">
                    <a16:creationId xmlns:a16="http://schemas.microsoft.com/office/drawing/2014/main" id="{DB756ADD-FAEF-D859-028F-7171806056D7}"/>
                  </a:ext>
                </a:extLst>
              </p:cNvPr>
              <p:cNvSpPr/>
              <p:nvPr/>
            </p:nvSpPr>
            <p:spPr>
              <a:xfrm>
                <a:off x="0" y="2856779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33" name="CuadroTexto 1032">
                <a:hlinkClick r:id="" action="ppaction://hlinkshowjump?jump=nextslide" highlightClick="1"/>
                <a:extLst>
                  <a:ext uri="{FF2B5EF4-FFF2-40B4-BE49-F238E27FC236}">
                    <a16:creationId xmlns:a16="http://schemas.microsoft.com/office/drawing/2014/main" id="{367F854C-147F-59F8-1D38-53946C63CB5C}"/>
                  </a:ext>
                </a:extLst>
              </p:cNvPr>
              <p:cNvSpPr txBox="1"/>
              <p:nvPr/>
            </p:nvSpPr>
            <p:spPr>
              <a:xfrm>
                <a:off x="137480" y="2866486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 u="sng" dirty="0"/>
                  <a:t>Información personal</a:t>
                </a:r>
              </a:p>
            </p:txBody>
          </p:sp>
        </p:grpSp>
        <p:grpSp>
          <p:nvGrpSpPr>
            <p:cNvPr id="2048" name="Grupo 2047">
              <a:extLst>
                <a:ext uri="{FF2B5EF4-FFF2-40B4-BE49-F238E27FC236}">
                  <a16:creationId xmlns:a16="http://schemas.microsoft.com/office/drawing/2014/main" id="{D6C707DC-0667-D7D2-E695-E3E243A3BAEF}"/>
                </a:ext>
              </a:extLst>
            </p:cNvPr>
            <p:cNvGrpSpPr/>
            <p:nvPr/>
          </p:nvGrpSpPr>
          <p:grpSpPr>
            <a:xfrm>
              <a:off x="-5968" y="3986273"/>
              <a:ext cx="2743199" cy="369332"/>
              <a:chOff x="-10886" y="3734874"/>
              <a:chExt cx="2743199" cy="369332"/>
            </a:xfrm>
          </p:grpSpPr>
          <p:sp>
            <p:nvSpPr>
              <p:cNvPr id="1029" name="Rectángulo: esquinas redondeadas 1028">
                <a:extLst>
                  <a:ext uri="{FF2B5EF4-FFF2-40B4-BE49-F238E27FC236}">
                    <a16:creationId xmlns:a16="http://schemas.microsoft.com/office/drawing/2014/main" id="{846F40C1-1348-930D-59F0-C246791E6CFD}"/>
                  </a:ext>
                </a:extLst>
              </p:cNvPr>
              <p:cNvSpPr/>
              <p:nvPr/>
            </p:nvSpPr>
            <p:spPr>
              <a:xfrm>
                <a:off x="-10886" y="3734874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34" name="CuadroTexto 1033">
                <a:extLst>
                  <a:ext uri="{FF2B5EF4-FFF2-40B4-BE49-F238E27FC236}">
                    <a16:creationId xmlns:a16="http://schemas.microsoft.com/office/drawing/2014/main" id="{336E34B8-5004-5CF0-C5BA-E9442744CC0A}"/>
                  </a:ext>
                </a:extLst>
              </p:cNvPr>
              <p:cNvSpPr txBox="1"/>
              <p:nvPr/>
            </p:nvSpPr>
            <p:spPr>
              <a:xfrm>
                <a:off x="137481" y="3745558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/>
                  <a:t>Datos y privacidad</a:t>
                </a:r>
              </a:p>
            </p:txBody>
          </p:sp>
        </p:grpSp>
        <p:grpSp>
          <p:nvGrpSpPr>
            <p:cNvPr id="2049" name="Grupo 2048">
              <a:extLst>
                <a:ext uri="{FF2B5EF4-FFF2-40B4-BE49-F238E27FC236}">
                  <a16:creationId xmlns:a16="http://schemas.microsoft.com/office/drawing/2014/main" id="{A8BEA496-4E36-D4D6-64D2-563F5D889806}"/>
                </a:ext>
              </a:extLst>
            </p:cNvPr>
            <p:cNvGrpSpPr/>
            <p:nvPr/>
          </p:nvGrpSpPr>
          <p:grpSpPr>
            <a:xfrm>
              <a:off x="-10886" y="4993254"/>
              <a:ext cx="2743199" cy="369332"/>
              <a:chOff x="-15803" y="4612969"/>
              <a:chExt cx="2743199" cy="369332"/>
            </a:xfrm>
          </p:grpSpPr>
          <p:sp>
            <p:nvSpPr>
              <p:cNvPr id="1030" name="Rectángulo: esquinas redondeadas 1029">
                <a:extLst>
                  <a:ext uri="{FF2B5EF4-FFF2-40B4-BE49-F238E27FC236}">
                    <a16:creationId xmlns:a16="http://schemas.microsoft.com/office/drawing/2014/main" id="{ECB60644-9429-22E2-B494-209A61F44F6B}"/>
                  </a:ext>
                </a:extLst>
              </p:cNvPr>
              <p:cNvSpPr/>
              <p:nvPr/>
            </p:nvSpPr>
            <p:spPr>
              <a:xfrm>
                <a:off x="-15803" y="4612969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35" name="CuadroTexto 1034">
                <a:extLst>
                  <a:ext uri="{FF2B5EF4-FFF2-40B4-BE49-F238E27FC236}">
                    <a16:creationId xmlns:a16="http://schemas.microsoft.com/office/drawing/2014/main" id="{BECEE067-812A-D72F-3CE5-F285041189BA}"/>
                  </a:ext>
                </a:extLst>
              </p:cNvPr>
              <p:cNvSpPr txBox="1"/>
              <p:nvPr/>
            </p:nvSpPr>
            <p:spPr>
              <a:xfrm>
                <a:off x="137481" y="4626078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/>
                  <a:t>Seguridad</a:t>
                </a:r>
              </a:p>
            </p:txBody>
          </p:sp>
        </p:grpSp>
        <p:grpSp>
          <p:nvGrpSpPr>
            <p:cNvPr id="2051" name="Grupo 2050">
              <a:extLst>
                <a:ext uri="{FF2B5EF4-FFF2-40B4-BE49-F238E27FC236}">
                  <a16:creationId xmlns:a16="http://schemas.microsoft.com/office/drawing/2014/main" id="{C6E04263-8ADB-A7DE-70D0-804CDA190249}"/>
                </a:ext>
              </a:extLst>
            </p:cNvPr>
            <p:cNvGrpSpPr/>
            <p:nvPr/>
          </p:nvGrpSpPr>
          <p:grpSpPr>
            <a:xfrm>
              <a:off x="-10886" y="6002121"/>
              <a:ext cx="2743199" cy="369332"/>
              <a:chOff x="0" y="5491064"/>
              <a:chExt cx="2743199" cy="369332"/>
            </a:xfrm>
          </p:grpSpPr>
          <p:sp>
            <p:nvSpPr>
              <p:cNvPr id="1031" name="Rectángulo: esquinas redondeadas 1030">
                <a:extLst>
                  <a:ext uri="{FF2B5EF4-FFF2-40B4-BE49-F238E27FC236}">
                    <a16:creationId xmlns:a16="http://schemas.microsoft.com/office/drawing/2014/main" id="{9980C5A6-FAD7-7720-FD36-AE3E5B59485A}"/>
                  </a:ext>
                </a:extLst>
              </p:cNvPr>
              <p:cNvSpPr/>
              <p:nvPr/>
            </p:nvSpPr>
            <p:spPr>
              <a:xfrm>
                <a:off x="0" y="5491064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36" name="CuadroTexto 1035">
                <a:extLst>
                  <a:ext uri="{FF2B5EF4-FFF2-40B4-BE49-F238E27FC236}">
                    <a16:creationId xmlns:a16="http://schemas.microsoft.com/office/drawing/2014/main" id="{68AE9D1A-CA7A-44FB-FAD0-8350571C3C8F}"/>
                  </a:ext>
                </a:extLst>
              </p:cNvPr>
              <p:cNvSpPr txBox="1"/>
              <p:nvPr/>
            </p:nvSpPr>
            <p:spPr>
              <a:xfrm>
                <a:off x="137481" y="5507213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/>
                  <a:t>Pagos</a:t>
                </a:r>
              </a:p>
            </p:txBody>
          </p:sp>
        </p:grpSp>
      </p:grpSp>
      <p:cxnSp>
        <p:nvCxnSpPr>
          <p:cNvPr id="1039" name="Conector recto 1038">
            <a:extLst>
              <a:ext uri="{FF2B5EF4-FFF2-40B4-BE49-F238E27FC236}">
                <a16:creationId xmlns:a16="http://schemas.microsoft.com/office/drawing/2014/main" id="{C8AE771B-038C-2EAC-9205-9742931A116D}"/>
              </a:ext>
            </a:extLst>
          </p:cNvPr>
          <p:cNvCxnSpPr/>
          <p:nvPr/>
        </p:nvCxnSpPr>
        <p:spPr>
          <a:xfrm>
            <a:off x="-15803" y="2261419"/>
            <a:ext cx="28376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0" name="CuadroTexto 1039">
            <a:extLst>
              <a:ext uri="{FF2B5EF4-FFF2-40B4-BE49-F238E27FC236}">
                <a16:creationId xmlns:a16="http://schemas.microsoft.com/office/drawing/2014/main" id="{127F9BBF-0093-D27C-47A7-3B8924217B90}"/>
              </a:ext>
            </a:extLst>
          </p:cNvPr>
          <p:cNvSpPr txBox="1"/>
          <p:nvPr/>
        </p:nvSpPr>
        <p:spPr>
          <a:xfrm>
            <a:off x="4715270" y="1221817"/>
            <a:ext cx="558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Información Personal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DDE4A6B0-50FE-934D-E306-2B6937E6E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628147"/>
              </p:ext>
            </p:extLst>
          </p:nvPr>
        </p:nvGraphicFramePr>
        <p:xfrm>
          <a:off x="3514348" y="3178839"/>
          <a:ext cx="7984570" cy="26359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12483">
                  <a:extLst>
                    <a:ext uri="{9D8B030D-6E8A-4147-A177-3AD203B41FA5}">
                      <a16:colId xmlns:a16="http://schemas.microsoft.com/office/drawing/2014/main" val="3624963347"/>
                    </a:ext>
                  </a:extLst>
                </a:gridCol>
                <a:gridCol w="5772087">
                  <a:extLst>
                    <a:ext uri="{9D8B030D-6E8A-4147-A177-3AD203B41FA5}">
                      <a16:colId xmlns:a16="http://schemas.microsoft.com/office/drawing/2014/main" val="3340815773"/>
                    </a:ext>
                  </a:extLst>
                </a:gridCol>
              </a:tblGrid>
              <a:tr h="515638">
                <a:tc gridSpan="2">
                  <a:txBody>
                    <a:bodyPr/>
                    <a:lstStyle/>
                    <a:p>
                      <a:r>
                        <a:rPr lang="es-CO" sz="1600" b="1"/>
                        <a:t>Información básica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647289"/>
                  </a:ext>
                </a:extLst>
              </a:tr>
              <a:tr h="550607">
                <a:tc>
                  <a:txBody>
                    <a:bodyPr/>
                    <a:lstStyle/>
                    <a:p>
                      <a:r>
                        <a:rPr lang="es-CO" sz="1400"/>
                        <a:t>Foto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168113"/>
                  </a:ext>
                </a:extLst>
              </a:tr>
              <a:tr h="540774">
                <a:tc>
                  <a:txBody>
                    <a:bodyPr/>
                    <a:lstStyle/>
                    <a:p>
                      <a:r>
                        <a:rPr lang="es-CO" sz="1400"/>
                        <a:t>Nombre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chemeClr val="tx1"/>
                          </a:solidFill>
                        </a:rPr>
                        <a:t>xxxxxxxxxxxxxxxxxxxxxxxx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293421"/>
                  </a:ext>
                </a:extLst>
              </a:tr>
              <a:tr h="521109">
                <a:tc>
                  <a:txBody>
                    <a:bodyPr/>
                    <a:lstStyle/>
                    <a:p>
                      <a:r>
                        <a:rPr lang="es-CO" sz="1400"/>
                        <a:t>Fecha de nacimiento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/>
                        <a:t>xxxxxxxxxxxxxxxxxxxxxx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603016"/>
                  </a:ext>
                </a:extLst>
              </a:tr>
              <a:tr h="507852">
                <a:tc>
                  <a:txBody>
                    <a:bodyPr/>
                    <a:lstStyle/>
                    <a:p>
                      <a:r>
                        <a:rPr lang="es-CO" sz="1400"/>
                        <a:t>Genero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/>
                        <a:t>xxxxxxxxxxxxxxxxx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883752"/>
                  </a:ext>
                </a:extLst>
              </a:tr>
            </a:tbl>
          </a:graphicData>
        </a:graphic>
      </p:graphicFrame>
      <p:grpSp>
        <p:nvGrpSpPr>
          <p:cNvPr id="29" name="Grupo 28">
            <a:extLst>
              <a:ext uri="{FF2B5EF4-FFF2-40B4-BE49-F238E27FC236}">
                <a16:creationId xmlns:a16="http://schemas.microsoft.com/office/drawing/2014/main" id="{7E688F42-1109-A911-020C-1C681B1C7F3E}"/>
              </a:ext>
            </a:extLst>
          </p:cNvPr>
          <p:cNvGrpSpPr/>
          <p:nvPr/>
        </p:nvGrpSpPr>
        <p:grpSpPr>
          <a:xfrm>
            <a:off x="10787432" y="3736256"/>
            <a:ext cx="470118" cy="1966823"/>
            <a:chOff x="10787432" y="3647768"/>
            <a:chExt cx="470118" cy="1966823"/>
          </a:xfrm>
        </p:grpSpPr>
        <p:pic>
          <p:nvPicPr>
            <p:cNvPr id="10" name="Imagen 9" descr="Icono&#10;&#10;Descripción generada automáticamente">
              <a:extLst>
                <a:ext uri="{FF2B5EF4-FFF2-40B4-BE49-F238E27FC236}">
                  <a16:creationId xmlns:a16="http://schemas.microsoft.com/office/drawing/2014/main" id="{51EEB460-BFBB-4CFA-9C1D-C4875421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87432" y="3647768"/>
              <a:ext cx="470118" cy="470118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0F94E5B-8892-9F40-A4E4-0C7DB4B9B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4328" y="4367164"/>
              <a:ext cx="182050" cy="18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6D2DF0D3-3885-858C-ECBD-F024E4FD08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4328" y="4892496"/>
              <a:ext cx="182050" cy="18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CAA4837A-007A-9D01-8146-5AAA039B6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4328" y="5432541"/>
              <a:ext cx="182050" cy="18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7F548A9B-0A38-23FD-742B-0FFE2F788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7" name="CuadroTexto 6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ED2F07F-A2D9-CE5D-843C-8549BACF7171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9" name="Imagen 8">
            <a:hlinkClick r:id="rId9" action="ppaction://hlinksldjump"/>
            <a:extLst>
              <a:ext uri="{FF2B5EF4-FFF2-40B4-BE49-F238E27FC236}">
                <a16:creationId xmlns:a16="http://schemas.microsoft.com/office/drawing/2014/main" id="{75BE1F5B-E230-8DB9-5E26-8EE20E1316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77585" y="5726331"/>
            <a:ext cx="337457" cy="3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98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6ABA669-8DE1-8E3C-4DE4-C7CBCBF1BCE9}"/>
              </a:ext>
            </a:extLst>
          </p:cNvPr>
          <p:cNvSpPr txBox="1"/>
          <p:nvPr/>
        </p:nvSpPr>
        <p:spPr>
          <a:xfrm>
            <a:off x="8145723" y="292942"/>
            <a:ext cx="15636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500"/>
              <a:t>¿Quienes somos?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5FD998F-7370-DC3B-C2FA-A192B0889D74}"/>
              </a:ext>
            </a:extLst>
          </p:cNvPr>
          <p:cNvGrpSpPr/>
          <p:nvPr/>
        </p:nvGrpSpPr>
        <p:grpSpPr>
          <a:xfrm>
            <a:off x="9960495" y="292941"/>
            <a:ext cx="978753" cy="323165"/>
            <a:chOff x="11072783" y="253822"/>
            <a:chExt cx="978753" cy="323165"/>
          </a:xfrm>
        </p:grpSpPr>
        <p:pic>
          <p:nvPicPr>
            <p:cNvPr id="17" name="Imagen 10">
              <a:extLst>
                <a:ext uri="{FF2B5EF4-FFF2-40B4-BE49-F238E27FC236}">
                  <a16:creationId xmlns:a16="http://schemas.microsoft.com/office/drawing/2014/main" id="{B3C9864E-CC5F-AFE1-7AB2-3EB5F2CC5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18" name="CuadroTexto 17">
              <a:hlinkClick r:id="rId3" action="ppaction://hlinksldjump" highlightClick="1"/>
              <a:extLst>
                <a:ext uri="{FF2B5EF4-FFF2-40B4-BE49-F238E27FC236}">
                  <a16:creationId xmlns:a16="http://schemas.microsoft.com/office/drawing/2014/main" id="{81DEF354-1D7F-ED48-5863-661D06CB7368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12D3C79-EEEA-05B5-868D-EB81EFB0DA01}"/>
              </a:ext>
            </a:extLst>
          </p:cNvPr>
          <p:cNvGrpSpPr/>
          <p:nvPr/>
        </p:nvGrpSpPr>
        <p:grpSpPr>
          <a:xfrm>
            <a:off x="11086378" y="292941"/>
            <a:ext cx="982028" cy="323848"/>
            <a:chOff x="10058739" y="238512"/>
            <a:chExt cx="982028" cy="32384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6B9DC6F8-E7A5-45D5-76BE-2993561C2450}"/>
                </a:ext>
              </a:extLst>
            </p:cNvPr>
            <p:cNvSpPr txBox="1"/>
            <p:nvPr/>
          </p:nvSpPr>
          <p:spPr>
            <a:xfrm>
              <a:off x="10297411" y="239195"/>
              <a:ext cx="7433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u="sng"/>
                <a:t>Perfil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7A1B4E6-B058-0391-55E7-2BFF16241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739" y="238512"/>
              <a:ext cx="284044" cy="28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3702667A-B4BC-6B26-FDA7-358616CE8882}"/>
              </a:ext>
            </a:extLst>
          </p:cNvPr>
          <p:cNvCxnSpPr/>
          <p:nvPr/>
        </p:nvCxnSpPr>
        <p:spPr>
          <a:xfrm>
            <a:off x="2821864" y="847725"/>
            <a:ext cx="0" cy="6010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442879-142B-4F0E-4BDC-4CFE7DDE7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81" y="1083318"/>
            <a:ext cx="964051" cy="96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C6172B8-3BC8-915D-95D3-57A9AB20DC8E}"/>
              </a:ext>
            </a:extLst>
          </p:cNvPr>
          <p:cNvSpPr txBox="1"/>
          <p:nvPr/>
        </p:nvSpPr>
        <p:spPr>
          <a:xfrm>
            <a:off x="1210694" y="1380702"/>
            <a:ext cx="132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Alex Gómez</a:t>
            </a:r>
          </a:p>
        </p:txBody>
      </p:sp>
      <p:sp>
        <p:nvSpPr>
          <p:cNvPr id="1025" name="CuadroTexto 1024">
            <a:extLst>
              <a:ext uri="{FF2B5EF4-FFF2-40B4-BE49-F238E27FC236}">
                <a16:creationId xmlns:a16="http://schemas.microsoft.com/office/drawing/2014/main" id="{76B65829-3B73-CFAB-56E1-5DE85B3E1648}"/>
              </a:ext>
            </a:extLst>
          </p:cNvPr>
          <p:cNvSpPr txBox="1"/>
          <p:nvPr/>
        </p:nvSpPr>
        <p:spPr>
          <a:xfrm>
            <a:off x="1210694" y="1083318"/>
            <a:ext cx="1323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/>
              <a:t>Inicio</a:t>
            </a:r>
          </a:p>
        </p:txBody>
      </p:sp>
      <p:grpSp>
        <p:nvGrpSpPr>
          <p:cNvPr id="2052" name="Grupo 2051">
            <a:extLst>
              <a:ext uri="{FF2B5EF4-FFF2-40B4-BE49-F238E27FC236}">
                <a16:creationId xmlns:a16="http://schemas.microsoft.com/office/drawing/2014/main" id="{F37F429F-B9D7-5304-9611-137CB79D695B}"/>
              </a:ext>
            </a:extLst>
          </p:cNvPr>
          <p:cNvGrpSpPr/>
          <p:nvPr/>
        </p:nvGrpSpPr>
        <p:grpSpPr>
          <a:xfrm>
            <a:off x="-10886" y="2977856"/>
            <a:ext cx="2748117" cy="3393597"/>
            <a:chOff x="-10886" y="2977856"/>
            <a:chExt cx="2748117" cy="3393597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7C7F114F-4AB2-7C0A-F778-C6A2CD349676}"/>
                </a:ext>
              </a:extLst>
            </p:cNvPr>
            <p:cNvGrpSpPr/>
            <p:nvPr/>
          </p:nvGrpSpPr>
          <p:grpSpPr>
            <a:xfrm>
              <a:off x="-10886" y="2977856"/>
              <a:ext cx="2743199" cy="369332"/>
              <a:chOff x="0" y="2856779"/>
              <a:chExt cx="2743199" cy="369332"/>
            </a:xfrm>
          </p:grpSpPr>
          <p:sp>
            <p:nvSpPr>
              <p:cNvPr id="1027" name="Rectángulo: esquinas redondeadas 1026">
                <a:extLst>
                  <a:ext uri="{FF2B5EF4-FFF2-40B4-BE49-F238E27FC236}">
                    <a16:creationId xmlns:a16="http://schemas.microsoft.com/office/drawing/2014/main" id="{DB756ADD-FAEF-D859-028F-7171806056D7}"/>
                  </a:ext>
                </a:extLst>
              </p:cNvPr>
              <p:cNvSpPr/>
              <p:nvPr/>
            </p:nvSpPr>
            <p:spPr>
              <a:xfrm>
                <a:off x="0" y="2856779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33" name="CuadroTexto 1032">
                <a:extLst>
                  <a:ext uri="{FF2B5EF4-FFF2-40B4-BE49-F238E27FC236}">
                    <a16:creationId xmlns:a16="http://schemas.microsoft.com/office/drawing/2014/main" id="{367F854C-147F-59F8-1D38-53946C63CB5C}"/>
                  </a:ext>
                </a:extLst>
              </p:cNvPr>
              <p:cNvSpPr txBox="1"/>
              <p:nvPr/>
            </p:nvSpPr>
            <p:spPr>
              <a:xfrm>
                <a:off x="137480" y="2866486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 u="sng"/>
                  <a:t>Información personal</a:t>
                </a:r>
              </a:p>
            </p:txBody>
          </p:sp>
        </p:grpSp>
        <p:grpSp>
          <p:nvGrpSpPr>
            <p:cNvPr id="2048" name="Grupo 2047">
              <a:extLst>
                <a:ext uri="{FF2B5EF4-FFF2-40B4-BE49-F238E27FC236}">
                  <a16:creationId xmlns:a16="http://schemas.microsoft.com/office/drawing/2014/main" id="{D6C707DC-0667-D7D2-E695-E3E243A3BAEF}"/>
                </a:ext>
              </a:extLst>
            </p:cNvPr>
            <p:cNvGrpSpPr/>
            <p:nvPr/>
          </p:nvGrpSpPr>
          <p:grpSpPr>
            <a:xfrm>
              <a:off x="-5968" y="3986273"/>
              <a:ext cx="2743199" cy="369332"/>
              <a:chOff x="-10886" y="3734874"/>
              <a:chExt cx="2743199" cy="369332"/>
            </a:xfrm>
          </p:grpSpPr>
          <p:sp>
            <p:nvSpPr>
              <p:cNvPr id="1029" name="Rectángulo: esquinas redondeadas 1028">
                <a:extLst>
                  <a:ext uri="{FF2B5EF4-FFF2-40B4-BE49-F238E27FC236}">
                    <a16:creationId xmlns:a16="http://schemas.microsoft.com/office/drawing/2014/main" id="{846F40C1-1348-930D-59F0-C246791E6CFD}"/>
                  </a:ext>
                </a:extLst>
              </p:cNvPr>
              <p:cNvSpPr/>
              <p:nvPr/>
            </p:nvSpPr>
            <p:spPr>
              <a:xfrm>
                <a:off x="-10886" y="3734874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34" name="CuadroTexto 1033">
                <a:hlinkClick r:id="" action="ppaction://hlinkshowjump?jump=nextslide" highlightClick="1"/>
                <a:extLst>
                  <a:ext uri="{FF2B5EF4-FFF2-40B4-BE49-F238E27FC236}">
                    <a16:creationId xmlns:a16="http://schemas.microsoft.com/office/drawing/2014/main" id="{336E34B8-5004-5CF0-C5BA-E9442744CC0A}"/>
                  </a:ext>
                </a:extLst>
              </p:cNvPr>
              <p:cNvSpPr txBox="1"/>
              <p:nvPr/>
            </p:nvSpPr>
            <p:spPr>
              <a:xfrm>
                <a:off x="137481" y="3745558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 dirty="0"/>
                  <a:t>Datos y privacidad</a:t>
                </a:r>
              </a:p>
            </p:txBody>
          </p:sp>
        </p:grpSp>
        <p:grpSp>
          <p:nvGrpSpPr>
            <p:cNvPr id="2049" name="Grupo 2048">
              <a:extLst>
                <a:ext uri="{FF2B5EF4-FFF2-40B4-BE49-F238E27FC236}">
                  <a16:creationId xmlns:a16="http://schemas.microsoft.com/office/drawing/2014/main" id="{A8BEA496-4E36-D4D6-64D2-563F5D889806}"/>
                </a:ext>
              </a:extLst>
            </p:cNvPr>
            <p:cNvGrpSpPr/>
            <p:nvPr/>
          </p:nvGrpSpPr>
          <p:grpSpPr>
            <a:xfrm>
              <a:off x="-10886" y="4993254"/>
              <a:ext cx="2743199" cy="369332"/>
              <a:chOff x="-15803" y="4612969"/>
              <a:chExt cx="2743199" cy="369332"/>
            </a:xfrm>
          </p:grpSpPr>
          <p:sp>
            <p:nvSpPr>
              <p:cNvPr id="1030" name="Rectángulo: esquinas redondeadas 1029">
                <a:extLst>
                  <a:ext uri="{FF2B5EF4-FFF2-40B4-BE49-F238E27FC236}">
                    <a16:creationId xmlns:a16="http://schemas.microsoft.com/office/drawing/2014/main" id="{ECB60644-9429-22E2-B494-209A61F44F6B}"/>
                  </a:ext>
                </a:extLst>
              </p:cNvPr>
              <p:cNvSpPr/>
              <p:nvPr/>
            </p:nvSpPr>
            <p:spPr>
              <a:xfrm>
                <a:off x="-15803" y="4612969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35" name="CuadroTexto 1034">
                <a:extLst>
                  <a:ext uri="{FF2B5EF4-FFF2-40B4-BE49-F238E27FC236}">
                    <a16:creationId xmlns:a16="http://schemas.microsoft.com/office/drawing/2014/main" id="{BECEE067-812A-D72F-3CE5-F285041189BA}"/>
                  </a:ext>
                </a:extLst>
              </p:cNvPr>
              <p:cNvSpPr txBox="1"/>
              <p:nvPr/>
            </p:nvSpPr>
            <p:spPr>
              <a:xfrm>
                <a:off x="137481" y="4626078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/>
                  <a:t>Seguridad</a:t>
                </a:r>
              </a:p>
            </p:txBody>
          </p:sp>
        </p:grpSp>
        <p:grpSp>
          <p:nvGrpSpPr>
            <p:cNvPr id="2051" name="Grupo 2050">
              <a:extLst>
                <a:ext uri="{FF2B5EF4-FFF2-40B4-BE49-F238E27FC236}">
                  <a16:creationId xmlns:a16="http://schemas.microsoft.com/office/drawing/2014/main" id="{C6E04263-8ADB-A7DE-70D0-804CDA190249}"/>
                </a:ext>
              </a:extLst>
            </p:cNvPr>
            <p:cNvGrpSpPr/>
            <p:nvPr/>
          </p:nvGrpSpPr>
          <p:grpSpPr>
            <a:xfrm>
              <a:off x="-10886" y="6002121"/>
              <a:ext cx="2743199" cy="369332"/>
              <a:chOff x="0" y="5491064"/>
              <a:chExt cx="2743199" cy="369332"/>
            </a:xfrm>
          </p:grpSpPr>
          <p:sp>
            <p:nvSpPr>
              <p:cNvPr id="1031" name="Rectángulo: esquinas redondeadas 1030">
                <a:extLst>
                  <a:ext uri="{FF2B5EF4-FFF2-40B4-BE49-F238E27FC236}">
                    <a16:creationId xmlns:a16="http://schemas.microsoft.com/office/drawing/2014/main" id="{9980C5A6-FAD7-7720-FD36-AE3E5B59485A}"/>
                  </a:ext>
                </a:extLst>
              </p:cNvPr>
              <p:cNvSpPr/>
              <p:nvPr/>
            </p:nvSpPr>
            <p:spPr>
              <a:xfrm>
                <a:off x="0" y="5491064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36" name="CuadroTexto 1035">
                <a:extLst>
                  <a:ext uri="{FF2B5EF4-FFF2-40B4-BE49-F238E27FC236}">
                    <a16:creationId xmlns:a16="http://schemas.microsoft.com/office/drawing/2014/main" id="{68AE9D1A-CA7A-44FB-FAD0-8350571C3C8F}"/>
                  </a:ext>
                </a:extLst>
              </p:cNvPr>
              <p:cNvSpPr txBox="1"/>
              <p:nvPr/>
            </p:nvSpPr>
            <p:spPr>
              <a:xfrm>
                <a:off x="137481" y="5507213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/>
                  <a:t>Pagos</a:t>
                </a:r>
              </a:p>
            </p:txBody>
          </p:sp>
        </p:grpSp>
      </p:grpSp>
      <p:cxnSp>
        <p:nvCxnSpPr>
          <p:cNvPr id="1039" name="Conector recto 1038">
            <a:extLst>
              <a:ext uri="{FF2B5EF4-FFF2-40B4-BE49-F238E27FC236}">
                <a16:creationId xmlns:a16="http://schemas.microsoft.com/office/drawing/2014/main" id="{C8AE771B-038C-2EAC-9205-9742931A116D}"/>
              </a:ext>
            </a:extLst>
          </p:cNvPr>
          <p:cNvCxnSpPr/>
          <p:nvPr/>
        </p:nvCxnSpPr>
        <p:spPr>
          <a:xfrm>
            <a:off x="-15803" y="2261419"/>
            <a:ext cx="28376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DDE4A6B0-50FE-934D-E306-2B6937E6E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675077"/>
              </p:ext>
            </p:extLst>
          </p:nvPr>
        </p:nvGraphicFramePr>
        <p:xfrm>
          <a:off x="3514348" y="1772826"/>
          <a:ext cx="7984570" cy="160701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12483">
                  <a:extLst>
                    <a:ext uri="{9D8B030D-6E8A-4147-A177-3AD203B41FA5}">
                      <a16:colId xmlns:a16="http://schemas.microsoft.com/office/drawing/2014/main" val="3624963347"/>
                    </a:ext>
                  </a:extLst>
                </a:gridCol>
                <a:gridCol w="5772087">
                  <a:extLst>
                    <a:ext uri="{9D8B030D-6E8A-4147-A177-3AD203B41FA5}">
                      <a16:colId xmlns:a16="http://schemas.microsoft.com/office/drawing/2014/main" val="3340815773"/>
                    </a:ext>
                  </a:extLst>
                </a:gridCol>
              </a:tblGrid>
              <a:tr h="515638">
                <a:tc gridSpan="2">
                  <a:txBody>
                    <a:bodyPr/>
                    <a:lstStyle/>
                    <a:p>
                      <a:r>
                        <a:rPr lang="es-CO" sz="1600" b="1"/>
                        <a:t>Información de contacto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37647289"/>
                  </a:ext>
                </a:extLst>
              </a:tr>
              <a:tr h="550607">
                <a:tc>
                  <a:txBody>
                    <a:bodyPr/>
                    <a:lstStyle/>
                    <a:p>
                      <a:r>
                        <a:rPr lang="es-CO" sz="1400"/>
                        <a:t>Correo electrónico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chemeClr val="tx1"/>
                          </a:solidFill>
                        </a:rPr>
                        <a:t>xxxxxxxxxxxxxxxxxx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168113"/>
                  </a:ext>
                </a:extLst>
              </a:tr>
              <a:tr h="540774">
                <a:tc>
                  <a:txBody>
                    <a:bodyPr/>
                    <a:lstStyle/>
                    <a:p>
                      <a:r>
                        <a:rPr lang="es-CO" sz="1400"/>
                        <a:t>Celular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chemeClr val="tx1"/>
                          </a:solidFill>
                        </a:rPr>
                        <a:t>xxxxxxxxxxxxxxxxxxxxxxxx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293421"/>
                  </a:ext>
                </a:extLst>
              </a:tr>
            </a:tbl>
          </a:graphicData>
        </a:graphic>
      </p:graphicFrame>
      <p:graphicFrame>
        <p:nvGraphicFramePr>
          <p:cNvPr id="7" name="Tabla 4">
            <a:extLst>
              <a:ext uri="{FF2B5EF4-FFF2-40B4-BE49-F238E27FC236}">
                <a16:creationId xmlns:a16="http://schemas.microsoft.com/office/drawing/2014/main" id="{0A1835F1-5C01-C2D2-018F-191574E79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438718"/>
              </p:ext>
            </p:extLst>
          </p:nvPr>
        </p:nvGraphicFramePr>
        <p:xfrm>
          <a:off x="3514348" y="3911654"/>
          <a:ext cx="7984570" cy="160701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12483">
                  <a:extLst>
                    <a:ext uri="{9D8B030D-6E8A-4147-A177-3AD203B41FA5}">
                      <a16:colId xmlns:a16="http://schemas.microsoft.com/office/drawing/2014/main" val="3624963347"/>
                    </a:ext>
                  </a:extLst>
                </a:gridCol>
                <a:gridCol w="5772087">
                  <a:extLst>
                    <a:ext uri="{9D8B030D-6E8A-4147-A177-3AD203B41FA5}">
                      <a16:colId xmlns:a16="http://schemas.microsoft.com/office/drawing/2014/main" val="3340815773"/>
                    </a:ext>
                  </a:extLst>
                </a:gridCol>
              </a:tblGrid>
              <a:tr h="1066245">
                <a:tc gridSpan="2">
                  <a:txBody>
                    <a:bodyPr/>
                    <a:lstStyle/>
                    <a:p>
                      <a:r>
                        <a:rPr lang="es-CO" sz="1600" b="1"/>
                        <a:t>Contraseña</a:t>
                      </a:r>
                    </a:p>
                    <a:p>
                      <a:endParaRPr lang="es-CO" sz="1600" b="1"/>
                    </a:p>
                    <a:p>
                      <a:r>
                        <a:rPr lang="es-CO" sz="1400" b="0"/>
                        <a:t>Si eliges una contraseña segura, ayudas a proteger tu cuenta de Suplementos Boyacá.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647289"/>
                  </a:ext>
                </a:extLst>
              </a:tr>
              <a:tr h="540774">
                <a:tc>
                  <a:txBody>
                    <a:bodyPr/>
                    <a:lstStyle/>
                    <a:p>
                      <a:r>
                        <a:rPr lang="es-CO" sz="1400"/>
                        <a:t>Contraseña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>
                          <a:solidFill>
                            <a:schemeClr val="tx1"/>
                          </a:solidFill>
                        </a:rPr>
                        <a:t>xxxxxxxxxxxxxxxxxxxxxxxx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293421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50383F26-060F-804A-F4C3-C45B16DA6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353" y="5164982"/>
            <a:ext cx="182050" cy="18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4F215AF5-C773-CC0D-2231-B00F92B317A8}"/>
              </a:ext>
            </a:extLst>
          </p:cNvPr>
          <p:cNvGrpSpPr/>
          <p:nvPr/>
        </p:nvGrpSpPr>
        <p:grpSpPr>
          <a:xfrm>
            <a:off x="10904328" y="2479371"/>
            <a:ext cx="182050" cy="760799"/>
            <a:chOff x="10904328" y="2479371"/>
            <a:chExt cx="182050" cy="76079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0F94E5B-8892-9F40-A4E4-0C7DB4B9B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4328" y="2479371"/>
              <a:ext cx="182050" cy="18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EE1910E-C496-0C3A-EAF5-D13C2E8D7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4328" y="3058120"/>
              <a:ext cx="182050" cy="18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A634FD82-F857-C159-3350-61EE767F9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8" name="CuadroTexto 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ECD3FB2-D78D-3475-860A-343D684D94BA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10" name="Imagen 9">
            <a:hlinkClick r:id="rId8" action="ppaction://hlinksldjump"/>
            <a:extLst>
              <a:ext uri="{FF2B5EF4-FFF2-40B4-BE49-F238E27FC236}">
                <a16:creationId xmlns:a16="http://schemas.microsoft.com/office/drawing/2014/main" id="{809B2E4C-25C2-B668-5EFE-E2586717F7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77585" y="5726331"/>
            <a:ext cx="337457" cy="3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87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CuadroTexto 1040">
            <a:extLst>
              <a:ext uri="{FF2B5EF4-FFF2-40B4-BE49-F238E27FC236}">
                <a16:creationId xmlns:a16="http://schemas.microsoft.com/office/drawing/2014/main" id="{0E1E360D-8FE0-B733-A848-6505DF666996}"/>
              </a:ext>
            </a:extLst>
          </p:cNvPr>
          <p:cNvSpPr txBox="1"/>
          <p:nvPr/>
        </p:nvSpPr>
        <p:spPr>
          <a:xfrm>
            <a:off x="3370918" y="1916072"/>
            <a:ext cx="812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b="0" i="0">
                <a:effectLst/>
                <a:latin typeface="Google Sans Text"/>
              </a:rPr>
              <a:t>Otras opciones para gestionar tus datos, como elegir qué debe ocurrir con ellos cuando tu cuenta pasa a estar inactiva o la eliminas</a:t>
            </a:r>
            <a:endParaRPr lang="es-CO" sz="160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0DC2352-C7F5-9EE5-3A57-4AA0AEFF77CF}"/>
              </a:ext>
            </a:extLst>
          </p:cNvPr>
          <p:cNvSpPr/>
          <p:nvPr/>
        </p:nvSpPr>
        <p:spPr>
          <a:xfrm>
            <a:off x="0" y="0"/>
            <a:ext cx="12192000" cy="8477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6ABA669-8DE1-8E3C-4DE4-C7CBCBF1BCE9}"/>
              </a:ext>
            </a:extLst>
          </p:cNvPr>
          <p:cNvSpPr txBox="1"/>
          <p:nvPr/>
        </p:nvSpPr>
        <p:spPr>
          <a:xfrm>
            <a:off x="8145723" y="292942"/>
            <a:ext cx="1563663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500"/>
              <a:t>¿Quiénes somos?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5FD998F-7370-DC3B-C2FA-A192B0889D74}"/>
              </a:ext>
            </a:extLst>
          </p:cNvPr>
          <p:cNvGrpSpPr/>
          <p:nvPr/>
        </p:nvGrpSpPr>
        <p:grpSpPr>
          <a:xfrm>
            <a:off x="9960495" y="292941"/>
            <a:ext cx="978753" cy="323165"/>
            <a:chOff x="11072783" y="253822"/>
            <a:chExt cx="978753" cy="323165"/>
          </a:xfrm>
        </p:grpSpPr>
        <p:pic>
          <p:nvPicPr>
            <p:cNvPr id="17" name="Imagen 10">
              <a:extLst>
                <a:ext uri="{FF2B5EF4-FFF2-40B4-BE49-F238E27FC236}">
                  <a16:creationId xmlns:a16="http://schemas.microsoft.com/office/drawing/2014/main" id="{B3C9864E-CC5F-AFE1-7AB2-3EB5F2CC5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72783" y="268134"/>
              <a:ext cx="269732" cy="269732"/>
            </a:xfrm>
            <a:prstGeom prst="rect">
              <a:avLst/>
            </a:prstGeom>
          </p:spPr>
        </p:pic>
        <p:sp>
          <p:nvSpPr>
            <p:cNvPr id="18" name="CuadroTexto 17">
              <a:hlinkClick r:id="rId3" action="ppaction://hlinksldjump" highlightClick="1"/>
              <a:extLst>
                <a:ext uri="{FF2B5EF4-FFF2-40B4-BE49-F238E27FC236}">
                  <a16:creationId xmlns:a16="http://schemas.microsoft.com/office/drawing/2014/main" id="{81DEF354-1D7F-ED48-5863-661D06CB7368}"/>
                </a:ext>
              </a:extLst>
            </p:cNvPr>
            <p:cNvSpPr txBox="1"/>
            <p:nvPr/>
          </p:nvSpPr>
          <p:spPr>
            <a:xfrm>
              <a:off x="11308181" y="253822"/>
              <a:ext cx="7433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dirty="0"/>
                <a:t>Home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12D3C79-EEEA-05B5-868D-EB81EFB0DA01}"/>
              </a:ext>
            </a:extLst>
          </p:cNvPr>
          <p:cNvGrpSpPr/>
          <p:nvPr/>
        </p:nvGrpSpPr>
        <p:grpSpPr>
          <a:xfrm>
            <a:off x="11086378" y="292941"/>
            <a:ext cx="982028" cy="323848"/>
            <a:chOff x="10058739" y="238512"/>
            <a:chExt cx="982028" cy="323848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6B9DC6F8-E7A5-45D5-76BE-2993561C2450}"/>
                </a:ext>
              </a:extLst>
            </p:cNvPr>
            <p:cNvSpPr txBox="1"/>
            <p:nvPr/>
          </p:nvSpPr>
          <p:spPr>
            <a:xfrm>
              <a:off x="10297411" y="239195"/>
              <a:ext cx="7433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500" u="sng"/>
                <a:t>Perfil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7A1B4E6-B058-0391-55E7-2BFF16241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739" y="238512"/>
              <a:ext cx="284044" cy="28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3702667A-B4BC-6B26-FDA7-358616CE8882}"/>
              </a:ext>
            </a:extLst>
          </p:cNvPr>
          <p:cNvCxnSpPr/>
          <p:nvPr/>
        </p:nvCxnSpPr>
        <p:spPr>
          <a:xfrm>
            <a:off x="2821864" y="847725"/>
            <a:ext cx="0" cy="6010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442879-142B-4F0E-4BDC-4CFE7DDE7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81" y="1083318"/>
            <a:ext cx="964051" cy="96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C6172B8-3BC8-915D-95D3-57A9AB20DC8E}"/>
              </a:ext>
            </a:extLst>
          </p:cNvPr>
          <p:cNvSpPr txBox="1"/>
          <p:nvPr/>
        </p:nvSpPr>
        <p:spPr>
          <a:xfrm>
            <a:off x="1210694" y="1380702"/>
            <a:ext cx="132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Alex Gómez</a:t>
            </a:r>
          </a:p>
        </p:txBody>
      </p:sp>
      <p:sp>
        <p:nvSpPr>
          <p:cNvPr id="1025" name="CuadroTexto 1024">
            <a:extLst>
              <a:ext uri="{FF2B5EF4-FFF2-40B4-BE49-F238E27FC236}">
                <a16:creationId xmlns:a16="http://schemas.microsoft.com/office/drawing/2014/main" id="{76B65829-3B73-CFAB-56E1-5DE85B3E1648}"/>
              </a:ext>
            </a:extLst>
          </p:cNvPr>
          <p:cNvSpPr txBox="1"/>
          <p:nvPr/>
        </p:nvSpPr>
        <p:spPr>
          <a:xfrm>
            <a:off x="1210694" y="1083318"/>
            <a:ext cx="1323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/>
              <a:t>Inicio</a:t>
            </a:r>
          </a:p>
        </p:txBody>
      </p:sp>
      <p:grpSp>
        <p:nvGrpSpPr>
          <p:cNvPr id="2052" name="Grupo 2051">
            <a:extLst>
              <a:ext uri="{FF2B5EF4-FFF2-40B4-BE49-F238E27FC236}">
                <a16:creationId xmlns:a16="http://schemas.microsoft.com/office/drawing/2014/main" id="{F37F429F-B9D7-5304-9611-137CB79D695B}"/>
              </a:ext>
            </a:extLst>
          </p:cNvPr>
          <p:cNvGrpSpPr/>
          <p:nvPr/>
        </p:nvGrpSpPr>
        <p:grpSpPr>
          <a:xfrm>
            <a:off x="-10886" y="2977856"/>
            <a:ext cx="2748117" cy="3393597"/>
            <a:chOff x="-10886" y="2977856"/>
            <a:chExt cx="2748117" cy="3393597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7C7F114F-4AB2-7C0A-F778-C6A2CD349676}"/>
                </a:ext>
              </a:extLst>
            </p:cNvPr>
            <p:cNvGrpSpPr/>
            <p:nvPr/>
          </p:nvGrpSpPr>
          <p:grpSpPr>
            <a:xfrm>
              <a:off x="-10886" y="2977856"/>
              <a:ext cx="2743199" cy="369332"/>
              <a:chOff x="0" y="2856779"/>
              <a:chExt cx="2743199" cy="369332"/>
            </a:xfrm>
          </p:grpSpPr>
          <p:sp>
            <p:nvSpPr>
              <p:cNvPr id="1027" name="Rectángulo: esquinas redondeadas 1026">
                <a:extLst>
                  <a:ext uri="{FF2B5EF4-FFF2-40B4-BE49-F238E27FC236}">
                    <a16:creationId xmlns:a16="http://schemas.microsoft.com/office/drawing/2014/main" id="{DB756ADD-FAEF-D859-028F-7171806056D7}"/>
                  </a:ext>
                </a:extLst>
              </p:cNvPr>
              <p:cNvSpPr/>
              <p:nvPr/>
            </p:nvSpPr>
            <p:spPr>
              <a:xfrm>
                <a:off x="0" y="2856779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33" name="CuadroTexto 1032">
                <a:extLst>
                  <a:ext uri="{FF2B5EF4-FFF2-40B4-BE49-F238E27FC236}">
                    <a16:creationId xmlns:a16="http://schemas.microsoft.com/office/drawing/2014/main" id="{367F854C-147F-59F8-1D38-53946C63CB5C}"/>
                  </a:ext>
                </a:extLst>
              </p:cNvPr>
              <p:cNvSpPr txBox="1"/>
              <p:nvPr/>
            </p:nvSpPr>
            <p:spPr>
              <a:xfrm>
                <a:off x="137480" y="2866486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/>
                  <a:t>Información personal</a:t>
                </a:r>
              </a:p>
            </p:txBody>
          </p:sp>
        </p:grpSp>
        <p:grpSp>
          <p:nvGrpSpPr>
            <p:cNvPr id="2048" name="Grupo 2047">
              <a:extLst>
                <a:ext uri="{FF2B5EF4-FFF2-40B4-BE49-F238E27FC236}">
                  <a16:creationId xmlns:a16="http://schemas.microsoft.com/office/drawing/2014/main" id="{D6C707DC-0667-D7D2-E695-E3E243A3BAEF}"/>
                </a:ext>
              </a:extLst>
            </p:cNvPr>
            <p:cNvGrpSpPr/>
            <p:nvPr/>
          </p:nvGrpSpPr>
          <p:grpSpPr>
            <a:xfrm>
              <a:off x="-5968" y="3986273"/>
              <a:ext cx="2743199" cy="369332"/>
              <a:chOff x="-10886" y="3734874"/>
              <a:chExt cx="2743199" cy="369332"/>
            </a:xfrm>
          </p:grpSpPr>
          <p:sp>
            <p:nvSpPr>
              <p:cNvPr id="1029" name="Rectángulo: esquinas redondeadas 1028">
                <a:extLst>
                  <a:ext uri="{FF2B5EF4-FFF2-40B4-BE49-F238E27FC236}">
                    <a16:creationId xmlns:a16="http://schemas.microsoft.com/office/drawing/2014/main" id="{846F40C1-1348-930D-59F0-C246791E6CFD}"/>
                  </a:ext>
                </a:extLst>
              </p:cNvPr>
              <p:cNvSpPr/>
              <p:nvPr/>
            </p:nvSpPr>
            <p:spPr>
              <a:xfrm>
                <a:off x="-10886" y="3734874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34" name="CuadroTexto 1033">
                <a:extLst>
                  <a:ext uri="{FF2B5EF4-FFF2-40B4-BE49-F238E27FC236}">
                    <a16:creationId xmlns:a16="http://schemas.microsoft.com/office/drawing/2014/main" id="{336E34B8-5004-5CF0-C5BA-E9442744CC0A}"/>
                  </a:ext>
                </a:extLst>
              </p:cNvPr>
              <p:cNvSpPr txBox="1"/>
              <p:nvPr/>
            </p:nvSpPr>
            <p:spPr>
              <a:xfrm>
                <a:off x="137481" y="3745558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 u="sng"/>
                  <a:t>Datos y privacidad</a:t>
                </a:r>
              </a:p>
            </p:txBody>
          </p:sp>
        </p:grpSp>
        <p:grpSp>
          <p:nvGrpSpPr>
            <p:cNvPr id="2049" name="Grupo 2048">
              <a:extLst>
                <a:ext uri="{FF2B5EF4-FFF2-40B4-BE49-F238E27FC236}">
                  <a16:creationId xmlns:a16="http://schemas.microsoft.com/office/drawing/2014/main" id="{A8BEA496-4E36-D4D6-64D2-563F5D889806}"/>
                </a:ext>
              </a:extLst>
            </p:cNvPr>
            <p:cNvGrpSpPr/>
            <p:nvPr/>
          </p:nvGrpSpPr>
          <p:grpSpPr>
            <a:xfrm>
              <a:off x="-10886" y="4993254"/>
              <a:ext cx="2743199" cy="369332"/>
              <a:chOff x="-15803" y="4612969"/>
              <a:chExt cx="2743199" cy="369332"/>
            </a:xfrm>
          </p:grpSpPr>
          <p:sp>
            <p:nvSpPr>
              <p:cNvPr id="1030" name="Rectángulo: esquinas redondeadas 1029">
                <a:hlinkClick r:id="" action="ppaction://hlinkshowjump?jump=nextslide" highlightClick="1"/>
                <a:extLst>
                  <a:ext uri="{FF2B5EF4-FFF2-40B4-BE49-F238E27FC236}">
                    <a16:creationId xmlns:a16="http://schemas.microsoft.com/office/drawing/2014/main" id="{ECB60644-9429-22E2-B494-209A61F44F6B}"/>
                  </a:ext>
                </a:extLst>
              </p:cNvPr>
              <p:cNvSpPr/>
              <p:nvPr/>
            </p:nvSpPr>
            <p:spPr>
              <a:xfrm>
                <a:off x="-15803" y="4612969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35" name="CuadroTexto 1034">
                <a:extLst>
                  <a:ext uri="{FF2B5EF4-FFF2-40B4-BE49-F238E27FC236}">
                    <a16:creationId xmlns:a16="http://schemas.microsoft.com/office/drawing/2014/main" id="{BECEE067-812A-D72F-3CE5-F285041189BA}"/>
                  </a:ext>
                </a:extLst>
              </p:cNvPr>
              <p:cNvSpPr txBox="1"/>
              <p:nvPr/>
            </p:nvSpPr>
            <p:spPr>
              <a:xfrm>
                <a:off x="137481" y="4626078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 dirty="0"/>
                  <a:t>Seguridad</a:t>
                </a:r>
              </a:p>
            </p:txBody>
          </p:sp>
        </p:grpSp>
        <p:grpSp>
          <p:nvGrpSpPr>
            <p:cNvPr id="2051" name="Grupo 2050">
              <a:extLst>
                <a:ext uri="{FF2B5EF4-FFF2-40B4-BE49-F238E27FC236}">
                  <a16:creationId xmlns:a16="http://schemas.microsoft.com/office/drawing/2014/main" id="{C6E04263-8ADB-A7DE-70D0-804CDA190249}"/>
                </a:ext>
              </a:extLst>
            </p:cNvPr>
            <p:cNvGrpSpPr/>
            <p:nvPr/>
          </p:nvGrpSpPr>
          <p:grpSpPr>
            <a:xfrm>
              <a:off x="-10886" y="6002121"/>
              <a:ext cx="2743199" cy="369332"/>
              <a:chOff x="0" y="5491064"/>
              <a:chExt cx="2743199" cy="369332"/>
            </a:xfrm>
          </p:grpSpPr>
          <p:sp>
            <p:nvSpPr>
              <p:cNvPr id="1031" name="Rectángulo: esquinas redondeadas 1030">
                <a:extLst>
                  <a:ext uri="{FF2B5EF4-FFF2-40B4-BE49-F238E27FC236}">
                    <a16:creationId xmlns:a16="http://schemas.microsoft.com/office/drawing/2014/main" id="{9980C5A6-FAD7-7720-FD36-AE3E5B59485A}"/>
                  </a:ext>
                </a:extLst>
              </p:cNvPr>
              <p:cNvSpPr/>
              <p:nvPr/>
            </p:nvSpPr>
            <p:spPr>
              <a:xfrm>
                <a:off x="0" y="5491064"/>
                <a:ext cx="2743199" cy="369332"/>
              </a:xfrm>
              <a:prstGeom prst="round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500"/>
              </a:p>
            </p:txBody>
          </p:sp>
          <p:sp>
            <p:nvSpPr>
              <p:cNvPr id="1036" name="CuadroTexto 1035">
                <a:extLst>
                  <a:ext uri="{FF2B5EF4-FFF2-40B4-BE49-F238E27FC236}">
                    <a16:creationId xmlns:a16="http://schemas.microsoft.com/office/drawing/2014/main" id="{68AE9D1A-CA7A-44FB-FAD0-8350571C3C8F}"/>
                  </a:ext>
                </a:extLst>
              </p:cNvPr>
              <p:cNvSpPr txBox="1"/>
              <p:nvPr/>
            </p:nvSpPr>
            <p:spPr>
              <a:xfrm>
                <a:off x="137481" y="5507213"/>
                <a:ext cx="230091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500" i="1"/>
                  <a:t>Pagos</a:t>
                </a:r>
              </a:p>
            </p:txBody>
          </p:sp>
        </p:grpSp>
      </p:grpSp>
      <p:cxnSp>
        <p:nvCxnSpPr>
          <p:cNvPr id="1039" name="Conector recto 1038">
            <a:extLst>
              <a:ext uri="{FF2B5EF4-FFF2-40B4-BE49-F238E27FC236}">
                <a16:creationId xmlns:a16="http://schemas.microsoft.com/office/drawing/2014/main" id="{C8AE771B-038C-2EAC-9205-9742931A116D}"/>
              </a:ext>
            </a:extLst>
          </p:cNvPr>
          <p:cNvCxnSpPr/>
          <p:nvPr/>
        </p:nvCxnSpPr>
        <p:spPr>
          <a:xfrm>
            <a:off x="-15803" y="2261419"/>
            <a:ext cx="28376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0" name="CuadroTexto 1039">
            <a:extLst>
              <a:ext uri="{FF2B5EF4-FFF2-40B4-BE49-F238E27FC236}">
                <a16:creationId xmlns:a16="http://schemas.microsoft.com/office/drawing/2014/main" id="{127F9BBF-0093-D27C-47A7-3B8924217B90}"/>
              </a:ext>
            </a:extLst>
          </p:cNvPr>
          <p:cNvSpPr txBox="1"/>
          <p:nvPr/>
        </p:nvSpPr>
        <p:spPr>
          <a:xfrm>
            <a:off x="4715270" y="1221817"/>
            <a:ext cx="558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/>
              <a:t>Datos y Privacidad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DDE4A6B0-50FE-934D-E306-2B6937E6E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811059"/>
              </p:ext>
            </p:extLst>
          </p:nvPr>
        </p:nvGraphicFramePr>
        <p:xfrm>
          <a:off x="3514348" y="3178839"/>
          <a:ext cx="7984570" cy="126534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525549">
                  <a:extLst>
                    <a:ext uri="{9D8B030D-6E8A-4147-A177-3AD203B41FA5}">
                      <a16:colId xmlns:a16="http://schemas.microsoft.com/office/drawing/2014/main" val="3624963347"/>
                    </a:ext>
                  </a:extLst>
                </a:gridCol>
                <a:gridCol w="4459021">
                  <a:extLst>
                    <a:ext uri="{9D8B030D-6E8A-4147-A177-3AD203B41FA5}">
                      <a16:colId xmlns:a16="http://schemas.microsoft.com/office/drawing/2014/main" val="3340815773"/>
                    </a:ext>
                  </a:extLst>
                </a:gridCol>
              </a:tblGrid>
              <a:tr h="611922">
                <a:tc gridSpan="2">
                  <a:txBody>
                    <a:bodyPr/>
                    <a:lstStyle/>
                    <a:p>
                      <a:r>
                        <a:rPr lang="es-CO" sz="1600" b="1"/>
                        <a:t>Opciones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647289"/>
                  </a:ext>
                </a:extLst>
              </a:tr>
              <a:tr h="653420">
                <a:tc>
                  <a:txBody>
                    <a:bodyPr/>
                    <a:lstStyle/>
                    <a:p>
                      <a:r>
                        <a:rPr lang="es-CO" sz="1400"/>
                        <a:t>Eliminar tu cuenta de Suplementos Boyacá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168113"/>
                  </a:ext>
                </a:extLst>
              </a:tr>
            </a:tbl>
          </a:graphicData>
        </a:graphic>
      </p:graphicFrame>
      <p:pic>
        <p:nvPicPr>
          <p:cNvPr id="14" name="Imagen 13">
            <a:extLst>
              <a:ext uri="{FF2B5EF4-FFF2-40B4-BE49-F238E27FC236}">
                <a16:creationId xmlns:a16="http://schemas.microsoft.com/office/drawing/2014/main" id="{9935256D-2BA8-C2CF-E93F-84864989F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5235" y="3957629"/>
            <a:ext cx="323165" cy="323165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A4C7AAA7-7DB4-2B9C-9522-47E3C8D0CDE6}"/>
              </a:ext>
            </a:extLst>
          </p:cNvPr>
          <p:cNvGrpSpPr/>
          <p:nvPr/>
        </p:nvGrpSpPr>
        <p:grpSpPr>
          <a:xfrm>
            <a:off x="5770331" y="4489334"/>
            <a:ext cx="3018503" cy="1746503"/>
            <a:chOff x="5613015" y="4513471"/>
            <a:chExt cx="3018503" cy="1746503"/>
          </a:xfrm>
        </p:grpSpPr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8F3B3765-B4B9-5BFF-B777-AA4BB8EFA9E0}"/>
                </a:ext>
              </a:extLst>
            </p:cNvPr>
            <p:cNvSpPr/>
            <p:nvPr/>
          </p:nvSpPr>
          <p:spPr>
            <a:xfrm>
              <a:off x="5613015" y="4513471"/>
              <a:ext cx="3018503" cy="174650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CO">
                  <a:solidFill>
                    <a:schemeClr val="tx1"/>
                  </a:solidFill>
                  <a:cs typeface="Calibri"/>
                </a:rPr>
                <a:t>ESTAS SEGURO(@) DE ELIMINAR TU CUENTA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9692F989-8C75-0B6C-E2DD-81169C57C737}"/>
                </a:ext>
              </a:extLst>
            </p:cNvPr>
            <p:cNvSpPr/>
            <p:nvPr/>
          </p:nvSpPr>
          <p:spPr>
            <a:xfrm>
              <a:off x="5937662" y="5828805"/>
              <a:ext cx="1029194" cy="296883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>
                  <a:cs typeface="Calibri"/>
                </a:rPr>
                <a:t>SI</a:t>
              </a: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BB123E81-D852-828B-BEC4-CB2FB8938A46}"/>
                </a:ext>
              </a:extLst>
            </p:cNvPr>
            <p:cNvSpPr/>
            <p:nvPr/>
          </p:nvSpPr>
          <p:spPr>
            <a:xfrm>
              <a:off x="7184570" y="5828805"/>
              <a:ext cx="1019298" cy="296883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>
                  <a:cs typeface="Calibri"/>
                </a:rPr>
                <a:t>NO</a:t>
              </a:r>
              <a:endParaRPr lang="es-ES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938590AF-325B-3664-E217-241120421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27" y="292942"/>
            <a:ext cx="244924" cy="244924"/>
          </a:xfrm>
          <a:prstGeom prst="rect">
            <a:avLst/>
          </a:prstGeom>
        </p:spPr>
      </p:pic>
      <p:sp>
        <p:nvSpPr>
          <p:cNvPr id="7" name="CuadroTexto 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69B116F8-15BB-799A-8490-CBCE6F2FBBBC}"/>
              </a:ext>
            </a:extLst>
          </p:cNvPr>
          <p:cNvSpPr txBox="1"/>
          <p:nvPr/>
        </p:nvSpPr>
        <p:spPr>
          <a:xfrm>
            <a:off x="580052" y="274279"/>
            <a:ext cx="780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Menú</a:t>
            </a:r>
          </a:p>
        </p:txBody>
      </p:sp>
      <p:pic>
        <p:nvPicPr>
          <p:cNvPr id="8" name="Imagen 7">
            <a:hlinkClick r:id="rId8" action="ppaction://hlinksldjump"/>
            <a:extLst>
              <a:ext uri="{FF2B5EF4-FFF2-40B4-BE49-F238E27FC236}">
                <a16:creationId xmlns:a16="http://schemas.microsoft.com/office/drawing/2014/main" id="{FF589B3E-3708-9EF1-3809-77FD360A6B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77585" y="5726331"/>
            <a:ext cx="337457" cy="3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47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3808</Words>
  <Application>Microsoft Office PowerPoint</Application>
  <PresentationFormat>Panorámica</PresentationFormat>
  <Paragraphs>1054</Paragraphs>
  <Slides>45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8" baseType="lpstr">
      <vt:lpstr>Arial</vt:lpstr>
      <vt:lpstr>Arial Narrow</vt:lpstr>
      <vt:lpstr>Bahnschrift Light Condensed</vt:lpstr>
      <vt:lpstr>Cairo</vt:lpstr>
      <vt:lpstr>Calibri</vt:lpstr>
      <vt:lpstr>Calibri Light</vt:lpstr>
      <vt:lpstr>Comic Sans MS</vt:lpstr>
      <vt:lpstr>Courier New</vt:lpstr>
      <vt:lpstr>Google Sans</vt:lpstr>
      <vt:lpstr>Google Sans Text</vt:lpstr>
      <vt:lpstr>Ravie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PQRS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Roxana Sairoldy Rincon Gonzalez</dc:creator>
  <cp:lastModifiedBy>Roxana Sairoldy Rincon Gonzalez</cp:lastModifiedBy>
  <cp:revision>1</cp:revision>
  <dcterms:created xsi:type="dcterms:W3CDTF">2023-03-03T00:36:46Z</dcterms:created>
  <dcterms:modified xsi:type="dcterms:W3CDTF">2023-03-15T09:01:23Z</dcterms:modified>
</cp:coreProperties>
</file>